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6"/>
  </p:notesMasterIdLst>
  <p:sldIdLst>
    <p:sldId id="2147377628" r:id="rId2"/>
    <p:sldId id="1035" r:id="rId3"/>
    <p:sldId id="2147377645" r:id="rId4"/>
    <p:sldId id="2147377629" r:id="rId5"/>
    <p:sldId id="2147377649" r:id="rId6"/>
    <p:sldId id="2147377650" r:id="rId7"/>
    <p:sldId id="2147377651" r:id="rId8"/>
    <p:sldId id="2147377652" r:id="rId9"/>
    <p:sldId id="2147377653" r:id="rId10"/>
    <p:sldId id="2147377654" r:id="rId11"/>
    <p:sldId id="2147377648" r:id="rId12"/>
    <p:sldId id="2147377647" r:id="rId13"/>
    <p:sldId id="2147377655" r:id="rId14"/>
    <p:sldId id="214737763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A71D5F-01AD-4AD3-8CBF-F64DFD1A6551}">
          <p14:sldIdLst>
            <p14:sldId id="2147377628"/>
          </p14:sldIdLst>
        </p14:section>
        <p14:section name="Introduction" id="{106DDC46-FF34-45D7-8588-2E1A5731A861}">
          <p14:sldIdLst>
            <p14:sldId id="1035"/>
            <p14:sldId id="2147377645"/>
          </p14:sldIdLst>
        </p14:section>
        <p14:section name="Understanding The Task" id="{C4065380-1C36-4582-8FDD-7D0ACE86716E}">
          <p14:sldIdLst>
            <p14:sldId id="2147377629"/>
            <p14:sldId id="2147377649"/>
            <p14:sldId id="2147377650"/>
            <p14:sldId id="2147377651"/>
            <p14:sldId id="2147377652"/>
            <p14:sldId id="2147377653"/>
            <p14:sldId id="2147377654"/>
            <p14:sldId id="2147377648"/>
            <p14:sldId id="2147377647"/>
            <p14:sldId id="2147377655"/>
            <p14:sldId id="21473776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CF9"/>
    <a:srgbClr val="FFB3DB"/>
    <a:srgbClr val="0058AA"/>
    <a:srgbClr val="FFFFFF"/>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64011" autoAdjust="0"/>
  </p:normalViewPr>
  <p:slideViewPr>
    <p:cSldViewPr snapToGrid="0">
      <p:cViewPr>
        <p:scale>
          <a:sx n="50" d="100"/>
          <a:sy n="50" d="100"/>
        </p:scale>
        <p:origin x="916" y="-120"/>
      </p:cViewPr>
      <p:guideLst/>
    </p:cSldViewPr>
  </p:slideViewPr>
  <p:outlineViewPr>
    <p:cViewPr>
      <p:scale>
        <a:sx n="33" d="100"/>
        <a:sy n="33" d="100"/>
      </p:scale>
      <p:origin x="0" y="0"/>
    </p:cViewPr>
  </p:outlineViewPr>
  <p:notesTextViewPr>
    <p:cViewPr>
      <p:scale>
        <a:sx n="1" d="1"/>
        <a:sy n="1" d="1"/>
      </p:scale>
      <p:origin x="0" y="-28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4700064693136619"/>
          <c:y val="2.099083345178554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Allocation</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Lbls>
            <c:spPr>
              <a:solidFill>
                <a:srgbClr val="FFFFFF"/>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Linear</c:v>
                </c:pt>
                <c:pt idx="1">
                  <c:v>StreamingVideo</c:v>
                </c:pt>
                <c:pt idx="2">
                  <c:v>Audio</c:v>
                </c:pt>
                <c:pt idx="3">
                  <c:v>OLV</c:v>
                </c:pt>
                <c:pt idx="4">
                  <c:v>Social</c:v>
                </c:pt>
                <c:pt idx="5">
                  <c:v>Influencer</c:v>
                </c:pt>
              </c:strCache>
            </c:strRef>
          </c:cat>
          <c:val>
            <c:numRef>
              <c:f>Sheet1!$B$2:$B$7</c:f>
              <c:numCache>
                <c:formatCode>General</c:formatCode>
                <c:ptCount val="6"/>
                <c:pt idx="0">
                  <c:v>17</c:v>
                </c:pt>
                <c:pt idx="1">
                  <c:v>36</c:v>
                </c:pt>
                <c:pt idx="2">
                  <c:v>7</c:v>
                </c:pt>
                <c:pt idx="3">
                  <c:v>15</c:v>
                </c:pt>
                <c:pt idx="4">
                  <c:v>18</c:v>
                </c:pt>
                <c:pt idx="5">
                  <c:v>6</c:v>
                </c:pt>
              </c:numCache>
            </c:numRef>
          </c:val>
          <c:extLst>
            <c:ext xmlns:c16="http://schemas.microsoft.com/office/drawing/2014/chart" uri="{C3380CC4-5D6E-409C-BE32-E72D297353CC}">
              <c16:uniqueId val="{00000000-6676-4CDA-AB17-7A4B1FDF7E2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Linear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Sheet1!$B$2:$B$3</c:f>
              <c:numCache>
                <c:formatCode>0%</c:formatCode>
                <c:ptCount val="2"/>
                <c:pt idx="0">
                  <c:v>0.17</c:v>
                </c:pt>
                <c:pt idx="1">
                  <c:v>0.19</c:v>
                </c:pt>
              </c:numCache>
            </c:numRef>
          </c:val>
          <c:extLst>
            <c:ext xmlns:c16="http://schemas.microsoft.com/office/drawing/2014/chart" uri="{C3380CC4-5D6E-409C-BE32-E72D297353CC}">
              <c16:uniqueId val="{00000000-72CC-436C-AAE1-3CEC7083750B}"/>
            </c:ext>
          </c:extLst>
        </c:ser>
        <c:ser>
          <c:idx val="1"/>
          <c:order val="1"/>
          <c:tx>
            <c:strRef>
              <c:f>Sheet1!$C$1</c:f>
              <c:strCache>
                <c:ptCount val="1"/>
                <c:pt idx="0">
                  <c:v>Streaming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Sheet1!$C$2:$C$3</c:f>
              <c:numCache>
                <c:formatCode>0%</c:formatCode>
                <c:ptCount val="2"/>
                <c:pt idx="0">
                  <c:v>0.36</c:v>
                </c:pt>
                <c:pt idx="1">
                  <c:v>0.35</c:v>
                </c:pt>
              </c:numCache>
            </c:numRef>
          </c:val>
          <c:extLst>
            <c:ext xmlns:c16="http://schemas.microsoft.com/office/drawing/2014/chart" uri="{C3380CC4-5D6E-409C-BE32-E72D297353CC}">
              <c16:uniqueId val="{00000001-72CC-436C-AAE1-3CEC7083750B}"/>
            </c:ext>
          </c:extLst>
        </c:ser>
        <c:ser>
          <c:idx val="2"/>
          <c:order val="2"/>
          <c:tx>
            <c:strRef>
              <c:f>Sheet1!$D$1</c:f>
              <c:strCache>
                <c:ptCount val="1"/>
                <c:pt idx="0">
                  <c:v>Social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Sheet1!$D$2:$D$3</c:f>
              <c:numCache>
                <c:formatCode>0%</c:formatCode>
                <c:ptCount val="2"/>
                <c:pt idx="0">
                  <c:v>0.18</c:v>
                </c:pt>
                <c:pt idx="1">
                  <c:v>0.19</c:v>
                </c:pt>
              </c:numCache>
            </c:numRef>
          </c:val>
          <c:extLst>
            <c:ext xmlns:c16="http://schemas.microsoft.com/office/drawing/2014/chart" uri="{C3380CC4-5D6E-409C-BE32-E72D297353CC}">
              <c16:uniqueId val="{00000002-72CC-436C-AAE1-3CEC7083750B}"/>
            </c:ext>
          </c:extLst>
        </c:ser>
        <c:ser>
          <c:idx val="3"/>
          <c:order val="3"/>
          <c:tx>
            <c:strRef>
              <c:f>Sheet1!$E$1</c:f>
              <c:strCache>
                <c:ptCount val="1"/>
                <c:pt idx="0">
                  <c:v>OLV</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Sheet1!$E$2:$E$3</c:f>
              <c:numCache>
                <c:formatCode>0%</c:formatCode>
                <c:ptCount val="2"/>
                <c:pt idx="0">
                  <c:v>0.15</c:v>
                </c:pt>
                <c:pt idx="1">
                  <c:v>0.15</c:v>
                </c:pt>
              </c:numCache>
            </c:numRef>
          </c:val>
          <c:extLst>
            <c:ext xmlns:c16="http://schemas.microsoft.com/office/drawing/2014/chart" uri="{C3380CC4-5D6E-409C-BE32-E72D297353CC}">
              <c16:uniqueId val="{00000003-72CC-436C-AAE1-3CEC7083750B}"/>
            </c:ext>
          </c:extLst>
        </c:ser>
        <c:ser>
          <c:idx val="4"/>
          <c:order val="4"/>
          <c:tx>
            <c:strRef>
              <c:f>Sheet1!$F$1</c:f>
              <c:strCache>
                <c:ptCount val="1"/>
                <c:pt idx="0">
                  <c:v>Audio</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Sheet1!$F$2:$F$3</c:f>
              <c:numCache>
                <c:formatCode>0%</c:formatCode>
                <c:ptCount val="2"/>
                <c:pt idx="0">
                  <c:v>7.0000000000000007E-2</c:v>
                </c:pt>
                <c:pt idx="1">
                  <c:v>7.0000000000000007E-2</c:v>
                </c:pt>
              </c:numCache>
            </c:numRef>
          </c:val>
          <c:extLst>
            <c:ext xmlns:c16="http://schemas.microsoft.com/office/drawing/2014/chart" uri="{C3380CC4-5D6E-409C-BE32-E72D297353CC}">
              <c16:uniqueId val="{00000004-72CC-436C-AAE1-3CEC7083750B}"/>
            </c:ext>
          </c:extLst>
        </c:ser>
        <c:ser>
          <c:idx val="5"/>
          <c:order val="5"/>
          <c:tx>
            <c:strRef>
              <c:f>Sheet1!$G$1</c:f>
              <c:strCache>
                <c:ptCount val="1"/>
                <c:pt idx="0">
                  <c:v>Influencer</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Sheet1!$G$2:$G$3</c:f>
              <c:numCache>
                <c:formatCode>0%</c:formatCode>
                <c:ptCount val="2"/>
                <c:pt idx="0">
                  <c:v>0.06</c:v>
                </c:pt>
                <c:pt idx="1">
                  <c:v>0.06</c:v>
                </c:pt>
              </c:numCache>
            </c:numRef>
          </c:val>
          <c:extLst>
            <c:ext xmlns:c16="http://schemas.microsoft.com/office/drawing/2014/chart" uri="{C3380CC4-5D6E-409C-BE32-E72D297353CC}">
              <c16:uniqueId val="{00000000-10DE-41B1-ADB6-01CF0AE9F74B}"/>
            </c:ext>
          </c:extLst>
        </c:ser>
        <c:ser>
          <c:idx val="6"/>
          <c:order val="6"/>
          <c:tx>
            <c:strRef>
              <c:f>Sheet1!$H$1</c:f>
              <c:strCache>
                <c:ptCount val="1"/>
                <c:pt idx="0">
                  <c:v>Display</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Current</c:v>
                </c:pt>
                <c:pt idx="1">
                  <c:v>Recommended</c:v>
                </c:pt>
              </c:strCache>
            </c:strRef>
          </c:cat>
          <c:val>
            <c:numRef>
              <c:f>Sheet1!$H$2:$H$3</c:f>
              <c:numCache>
                <c:formatCode>0%</c:formatCode>
                <c:ptCount val="2"/>
                <c:pt idx="0">
                  <c:v>0</c:v>
                </c:pt>
                <c:pt idx="1">
                  <c:v>0</c:v>
                </c:pt>
              </c:numCache>
            </c:numRef>
          </c:val>
          <c:extLst>
            <c:ext xmlns:c16="http://schemas.microsoft.com/office/drawing/2014/chart" uri="{C3380CC4-5D6E-409C-BE32-E72D297353CC}">
              <c16:uniqueId val="{00000001-10DE-41B1-ADB6-01CF0AE9F74B}"/>
            </c:ext>
          </c:extLst>
        </c:ser>
        <c:dLbls>
          <c:dLblPos val="ctr"/>
          <c:showLegendKey val="0"/>
          <c:showVal val="1"/>
          <c:showCatName val="0"/>
          <c:showSerName val="0"/>
          <c:showPercent val="0"/>
          <c:showBubbleSize val="0"/>
        </c:dLbls>
        <c:gapWidth val="150"/>
        <c:overlap val="100"/>
        <c:axId val="1064458144"/>
        <c:axId val="1064458624"/>
      </c:barChart>
      <c:catAx>
        <c:axId val="1064458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4458624"/>
        <c:crosses val="autoZero"/>
        <c:auto val="1"/>
        <c:lblAlgn val="ctr"/>
        <c:lblOffset val="100"/>
        <c:noMultiLvlLbl val="0"/>
      </c:catAx>
      <c:valAx>
        <c:axId val="10644586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4458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Sheet1!$A$2:$B$8</cx:f>
        <cx:lvl ptCount="7">
          <cx:pt idx="0">19%</cx:pt>
          <cx:pt idx="1">35%</cx:pt>
          <cx:pt idx="2">7%</cx:pt>
          <cx:pt idx="3">15%</cx:pt>
          <cx:pt idx="4">19%</cx:pt>
          <cx:pt idx="5">6%</cx:pt>
          <cx:pt idx="6">0%</cx:pt>
        </cx:lvl>
        <cx:lvl ptCount="7">
          <cx:pt idx="0">Linear</cx:pt>
          <cx:pt idx="1">Streaming Video</cx:pt>
          <cx:pt idx="2">Audio</cx:pt>
          <cx:pt idx="3">OLV</cx:pt>
          <cx:pt idx="4">Social</cx:pt>
          <cx:pt idx="5">Influencer</cx:pt>
          <cx:pt idx="6">Display</cx:pt>
        </cx:lvl>
        <cx:lvl ptCount="0"/>
      </cx:strDim>
      <cx:numDim type="size">
        <cx:f>Sheet1!$C$2:$C$8</cx:f>
        <cx:lvl ptCount="7" formatCode="General">
          <cx:pt idx="0">19</cx:pt>
          <cx:pt idx="1">35</cx:pt>
          <cx:pt idx="2">7</cx:pt>
          <cx:pt idx="3">15</cx:pt>
          <cx:pt idx="4">19</cx:pt>
          <cx:pt idx="5">6</cx:pt>
          <cx:pt idx="6">0</cx:pt>
        </cx:lvl>
      </cx:num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prstClr val="black">
                    <a:lumMod val="65000"/>
                    <a:lumOff val="35000"/>
                  </a:prstClr>
                </a:solidFill>
                <a:latin typeface="Energy"/>
              </a:rPr>
              <a:t>Proposed Allocation</a:t>
            </a:r>
          </a:p>
        </cx:rich>
      </cx:tx>
    </cx:title>
    <cx:plotArea>
      <cx:plotAreaRegion>
        <cx:series layoutId="treemap" uniqueId="{001BCA76-709F-44AB-96CD-9CF3DD39E674}">
          <cx:tx>
            <cx:txData>
              <cx:f>Sheet1!$D$1</cx:f>
              <cx:v>Series1</cx:v>
            </cx:txData>
          </cx:tx>
          <cx:dataLabels pos="inEnd">
            <cx:visibility seriesName="0" categoryName="1" value="0"/>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5334BC-DFE1-45DB-A920-983F76B85EC3}" type="doc">
      <dgm:prSet loTypeId="urn:microsoft.com/office/officeart/2005/8/layout/target3" loCatId="relationship" qsTypeId="urn:microsoft.com/office/officeart/2005/8/quickstyle/simple2" qsCatId="simple" csTypeId="urn:microsoft.com/office/officeart/2005/8/colors/accent1_2" csCatId="accent1" phldr="1"/>
      <dgm:spPr/>
      <dgm:t>
        <a:bodyPr/>
        <a:lstStyle/>
        <a:p>
          <a:endParaRPr lang="en-US"/>
        </a:p>
      </dgm:t>
    </dgm:pt>
    <dgm:pt modelId="{C5129441-C37D-42F0-B913-84D902F775AD}">
      <dgm:prSet/>
      <dgm:spPr/>
      <dgm:t>
        <a:bodyPr/>
        <a:lstStyle/>
        <a:p>
          <a:r>
            <a:rPr lang="en-US" b="1" dirty="0"/>
            <a:t>Fun Memories </a:t>
          </a:r>
          <a:endParaRPr lang="en-US" dirty="0"/>
        </a:p>
      </dgm:t>
    </dgm:pt>
    <dgm:pt modelId="{49F95787-5FBA-482F-A350-D3C4E1A07CFF}" type="parTrans" cxnId="{9A93926A-7086-445D-8B12-E7AC65B48EFB}">
      <dgm:prSet/>
      <dgm:spPr/>
      <dgm:t>
        <a:bodyPr/>
        <a:lstStyle/>
        <a:p>
          <a:endParaRPr lang="en-US"/>
        </a:p>
      </dgm:t>
    </dgm:pt>
    <dgm:pt modelId="{3029B936-79B7-438C-9565-2781D7CB6353}" type="sibTrans" cxnId="{9A93926A-7086-445D-8B12-E7AC65B48EFB}">
      <dgm:prSet/>
      <dgm:spPr/>
      <dgm:t>
        <a:bodyPr/>
        <a:lstStyle/>
        <a:p>
          <a:endParaRPr lang="en-US"/>
        </a:p>
      </dgm:t>
    </dgm:pt>
    <dgm:pt modelId="{639DC881-93F5-4033-B520-CFCB605160A0}" type="pres">
      <dgm:prSet presAssocID="{875334BC-DFE1-45DB-A920-983F76B85EC3}" presName="Name0" presStyleCnt="0">
        <dgm:presLayoutVars>
          <dgm:chMax val="7"/>
          <dgm:dir/>
          <dgm:animLvl val="lvl"/>
          <dgm:resizeHandles val="exact"/>
        </dgm:presLayoutVars>
      </dgm:prSet>
      <dgm:spPr/>
    </dgm:pt>
    <dgm:pt modelId="{E5FE1A4C-A724-48D6-8BB4-2B7610DC5330}" type="pres">
      <dgm:prSet presAssocID="{C5129441-C37D-42F0-B913-84D902F775AD}" presName="circle1" presStyleLbl="node1" presStyleIdx="0" presStyleCnt="1"/>
      <dgm:spPr/>
    </dgm:pt>
    <dgm:pt modelId="{68ABFF07-61A5-4F3B-AAC1-9E5C430D4E2A}" type="pres">
      <dgm:prSet presAssocID="{C5129441-C37D-42F0-B913-84D902F775AD}" presName="space" presStyleCnt="0"/>
      <dgm:spPr/>
    </dgm:pt>
    <dgm:pt modelId="{2C4B33F0-014D-42B3-8F05-6557F0F314ED}" type="pres">
      <dgm:prSet presAssocID="{C5129441-C37D-42F0-B913-84D902F775AD}" presName="rect1" presStyleLbl="alignAcc1" presStyleIdx="0" presStyleCnt="1" custScaleX="104850"/>
      <dgm:spPr/>
    </dgm:pt>
    <dgm:pt modelId="{96975762-AD08-452A-ADF7-88C6B69CE68E}" type="pres">
      <dgm:prSet presAssocID="{C5129441-C37D-42F0-B913-84D902F775AD}" presName="rect1ParTxNoCh" presStyleLbl="alignAcc1" presStyleIdx="0" presStyleCnt="1">
        <dgm:presLayoutVars>
          <dgm:chMax val="1"/>
          <dgm:bulletEnabled val="1"/>
        </dgm:presLayoutVars>
      </dgm:prSet>
      <dgm:spPr/>
    </dgm:pt>
  </dgm:ptLst>
  <dgm:cxnLst>
    <dgm:cxn modelId="{9A93926A-7086-445D-8B12-E7AC65B48EFB}" srcId="{875334BC-DFE1-45DB-A920-983F76B85EC3}" destId="{C5129441-C37D-42F0-B913-84D902F775AD}" srcOrd="0" destOrd="0" parTransId="{49F95787-5FBA-482F-A350-D3C4E1A07CFF}" sibTransId="{3029B936-79B7-438C-9565-2781D7CB6353}"/>
    <dgm:cxn modelId="{0F9AA9A2-66F5-4A40-A286-15141986822F}" type="presOf" srcId="{875334BC-DFE1-45DB-A920-983F76B85EC3}" destId="{639DC881-93F5-4033-B520-CFCB605160A0}" srcOrd="0" destOrd="0" presId="urn:microsoft.com/office/officeart/2005/8/layout/target3"/>
    <dgm:cxn modelId="{1A2424BA-11DD-46F4-864C-7A966220ADCE}" type="presOf" srcId="{C5129441-C37D-42F0-B913-84D902F775AD}" destId="{96975762-AD08-452A-ADF7-88C6B69CE68E}" srcOrd="1" destOrd="0" presId="urn:microsoft.com/office/officeart/2005/8/layout/target3"/>
    <dgm:cxn modelId="{B29FBAC5-EC57-464C-B91D-2BC523A0F23B}" type="presOf" srcId="{C5129441-C37D-42F0-B913-84D902F775AD}" destId="{2C4B33F0-014D-42B3-8F05-6557F0F314ED}" srcOrd="0" destOrd="0" presId="urn:microsoft.com/office/officeart/2005/8/layout/target3"/>
    <dgm:cxn modelId="{8FD4C529-3524-4FAF-8808-41CEB19FED78}" type="presParOf" srcId="{639DC881-93F5-4033-B520-CFCB605160A0}" destId="{E5FE1A4C-A724-48D6-8BB4-2B7610DC5330}" srcOrd="0" destOrd="0" presId="urn:microsoft.com/office/officeart/2005/8/layout/target3"/>
    <dgm:cxn modelId="{9121C67B-E518-4FB5-80B8-8CEEC42AEFC5}" type="presParOf" srcId="{639DC881-93F5-4033-B520-CFCB605160A0}" destId="{68ABFF07-61A5-4F3B-AAC1-9E5C430D4E2A}" srcOrd="1" destOrd="0" presId="urn:microsoft.com/office/officeart/2005/8/layout/target3"/>
    <dgm:cxn modelId="{4B25C03A-043D-44C9-A066-090DF61145A9}" type="presParOf" srcId="{639DC881-93F5-4033-B520-CFCB605160A0}" destId="{2C4B33F0-014D-42B3-8F05-6557F0F314ED}" srcOrd="2" destOrd="0" presId="urn:microsoft.com/office/officeart/2005/8/layout/target3"/>
    <dgm:cxn modelId="{BCF8736E-3DC5-436A-B14F-C185F0840E06}" type="presParOf" srcId="{639DC881-93F5-4033-B520-CFCB605160A0}" destId="{96975762-AD08-452A-ADF7-88C6B69CE68E}"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E1A4C-A724-48D6-8BB4-2B7610DC5330}">
      <dsp:nvSpPr>
        <dsp:cNvPr id="0" name=""/>
        <dsp:cNvSpPr/>
      </dsp:nvSpPr>
      <dsp:spPr>
        <a:xfrm>
          <a:off x="-30627" y="0"/>
          <a:ext cx="664028" cy="664028"/>
        </a:xfrm>
        <a:prstGeom prst="pie">
          <a:avLst>
            <a:gd name="adj1" fmla="val 54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C4B33F0-014D-42B3-8F05-6557F0F314ED}">
      <dsp:nvSpPr>
        <dsp:cNvPr id="0" name=""/>
        <dsp:cNvSpPr/>
      </dsp:nvSpPr>
      <dsp:spPr>
        <a:xfrm>
          <a:off x="240132" y="0"/>
          <a:ext cx="2648466" cy="66402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t>Fun Memories </a:t>
          </a:r>
          <a:endParaRPr lang="en-US" sz="3000" kern="1200" dirty="0"/>
        </a:p>
      </dsp:txBody>
      <dsp:txXfrm>
        <a:off x="240132" y="0"/>
        <a:ext cx="2648466" cy="66402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5T22:57:46.498"/>
    </inkml:context>
    <inkml:brush xml:id="br0">
      <inkml:brushProperty name="width" value="0.05" units="cm"/>
      <inkml:brushProperty name="height" value="0.05" units="cm"/>
    </inkml:brush>
  </inkml:definitions>
  <inkml:trace contextRef="#ctx0" brushRef="#br0">1 30 12038,'0'0'1664,"25"-30"-9587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15D6E-57D5-410D-B63F-D9B6995823F8}"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AF556-09C9-4C80-B777-FDC90DFB8B80}" type="slidenum">
              <a:rPr lang="en-US" smtClean="0"/>
              <a:t>‹#›</a:t>
            </a:fld>
            <a:endParaRPr lang="en-US"/>
          </a:p>
        </p:txBody>
      </p:sp>
    </p:spTree>
    <p:extLst>
      <p:ext uri="{BB962C8B-B14F-4D97-AF65-F5344CB8AC3E}">
        <p14:creationId xmlns:p14="http://schemas.microsoft.com/office/powerpoint/2010/main" val="299569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will be giving a Lysol Incremental Recommendation today for the </a:t>
            </a:r>
            <a:r>
              <a:rPr lang="en-US" dirty="0" err="1"/>
              <a:t>Reckett</a:t>
            </a:r>
            <a:r>
              <a:rPr lang="en-US" dirty="0"/>
              <a:t> </a:t>
            </a:r>
            <a:r>
              <a:rPr lang="en-US" dirty="0" err="1"/>
              <a:t>Benkiser</a:t>
            </a:r>
            <a:r>
              <a:rPr lang="en-US" dirty="0"/>
              <a:t> account.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9B77080-DBE7-4C5C-9901-F0C2D9B725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52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proposed plan to the client involves a 60-40 split across q3 and q4. I want to recommend the client to allocate 60 % of the money to q3 and 40 % of the money to q4. </a:t>
            </a:r>
          </a:p>
          <a:p>
            <a:endParaRPr lang="en-US" dirty="0"/>
          </a:p>
          <a:p>
            <a:r>
              <a:rPr lang="en-US" dirty="0"/>
              <a:t>The </a:t>
            </a:r>
            <a:r>
              <a:rPr lang="en-US" dirty="0" err="1"/>
              <a:t>Treemap</a:t>
            </a:r>
            <a:r>
              <a:rPr lang="en-US" dirty="0"/>
              <a:t> in the top shows a better interpretation of the allocation by percent. New Allocation is as follows: 35% for Streaming Video, 19% for Social, 15 % for OLV, 19% for Linear, 7 % for Audio, and 6 % for influencer.  </a:t>
            </a:r>
          </a:p>
        </p:txBody>
      </p:sp>
      <p:sp>
        <p:nvSpPr>
          <p:cNvPr id="4" name="Slide Number Placeholder 3"/>
          <p:cNvSpPr>
            <a:spLocks noGrp="1"/>
          </p:cNvSpPr>
          <p:nvPr>
            <p:ph type="sldNum" sz="quarter" idx="5"/>
          </p:nvPr>
        </p:nvSpPr>
        <p:spPr/>
        <p:txBody>
          <a:bodyPr/>
          <a:lstStyle/>
          <a:p>
            <a:fld id="{F56AF556-09C9-4C80-B777-FDC90DFB8B80}" type="slidenum">
              <a:rPr lang="en-US" smtClean="0"/>
              <a:t>10</a:t>
            </a:fld>
            <a:endParaRPr lang="en-US"/>
          </a:p>
        </p:txBody>
      </p:sp>
    </p:spTree>
    <p:extLst>
      <p:ext uri="{BB962C8B-B14F-4D97-AF65-F5344CB8AC3E}">
        <p14:creationId xmlns:p14="http://schemas.microsoft.com/office/powerpoint/2010/main" val="10096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new plan has been recommended, we can see the comparison between the current plan and recommended plan mixes. </a:t>
            </a:r>
          </a:p>
          <a:p>
            <a:endParaRPr lang="en-US" dirty="0"/>
          </a:p>
          <a:p>
            <a:r>
              <a:rPr lang="en-US" dirty="0"/>
              <a:t>The rationale behind the new plans was due to the client’s new comms and creatives being launched in q3. This meant that I had to allocate more money towards q3 to help campaign the new creatives.  </a:t>
            </a:r>
          </a:p>
          <a:p>
            <a:endParaRPr lang="en-US" dirty="0"/>
          </a:p>
          <a:p>
            <a:pPr rtl="0"/>
            <a:r>
              <a:rPr lang="en-US" dirty="0"/>
              <a:t>Next, in the Recommended chart you can see social increased from 18% to 19%. Social includes platforms like, Facebook, Instagram, reels, and </a:t>
            </a:r>
            <a:r>
              <a:rPr lang="en-US" dirty="0" err="1"/>
              <a:t>tiktok</a:t>
            </a:r>
            <a:r>
              <a:rPr lang="en-US" dirty="0"/>
              <a:t>. </a:t>
            </a:r>
            <a:r>
              <a:rPr lang="en-US" dirty="0">
                <a:effectLst/>
                <a:latin typeface="-apple-system"/>
              </a:rPr>
              <a:t>Social is a mass awareness driver and delivers on ROI.</a:t>
            </a:r>
          </a:p>
          <a:p>
            <a:pPr rtl="0"/>
            <a:r>
              <a:rPr lang="en-US" dirty="0"/>
              <a:t>I wanted social’s allocation to increase because everyone uses social media and you have a far better reach on those platform compared to the others. Linear gets an increase from 17% to 19% due to the older audience that still watches cable. Linear is huge amongst the older audience. Vendors for Linear include </a:t>
            </a:r>
            <a:r>
              <a:rPr lang="en-US" dirty="0" err="1"/>
              <a:t>abc</a:t>
            </a:r>
            <a:r>
              <a:rPr lang="en-US" dirty="0"/>
              <a:t>, </a:t>
            </a:r>
            <a:r>
              <a:rPr lang="en-US" dirty="0" err="1"/>
              <a:t>cbs</a:t>
            </a:r>
            <a:r>
              <a:rPr lang="en-US" dirty="0"/>
              <a:t>, or </a:t>
            </a:r>
            <a:r>
              <a:rPr lang="en-US" dirty="0" err="1"/>
              <a:t>nbc</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F56AF556-09C9-4C80-B777-FDC90DFB8B80}" type="slidenum">
              <a:rPr lang="en-US" smtClean="0"/>
              <a:t>11</a:t>
            </a:fld>
            <a:endParaRPr lang="en-US"/>
          </a:p>
        </p:txBody>
      </p:sp>
    </p:spTree>
    <p:extLst>
      <p:ext uri="{BB962C8B-B14F-4D97-AF65-F5344CB8AC3E}">
        <p14:creationId xmlns:p14="http://schemas.microsoft.com/office/powerpoint/2010/main" val="390384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chart you can see the % Reach 1+ for Quarter 3 , 4, and Total current and new plans. Frequency is how many times the viewer sees the campaign average. The frequency is higher in q3 due the amount of money being pored into q3 hence why q4 has a smaller budget than q3 . </a:t>
            </a:r>
          </a:p>
          <a:p>
            <a:endParaRPr lang="en-US" dirty="0"/>
          </a:p>
          <a:p>
            <a:r>
              <a:rPr lang="en-US" dirty="0"/>
              <a:t>Throughout the recommendation I noticed that Q3 and Q4 increased from the current plan and the goal from the beginning was to increase the plan. </a:t>
            </a:r>
          </a:p>
        </p:txBody>
      </p:sp>
      <p:sp>
        <p:nvSpPr>
          <p:cNvPr id="4" name="Slide Number Placeholder 3"/>
          <p:cNvSpPr>
            <a:spLocks noGrp="1"/>
          </p:cNvSpPr>
          <p:nvPr>
            <p:ph type="sldNum" sz="quarter" idx="5"/>
          </p:nvPr>
        </p:nvSpPr>
        <p:spPr/>
        <p:txBody>
          <a:bodyPr/>
          <a:lstStyle/>
          <a:p>
            <a:fld id="{F56AF556-09C9-4C80-B777-FDC90DFB8B80}" type="slidenum">
              <a:rPr lang="en-US" smtClean="0"/>
              <a:t>12</a:t>
            </a:fld>
            <a:endParaRPr lang="en-US"/>
          </a:p>
        </p:txBody>
      </p:sp>
    </p:spTree>
    <p:extLst>
      <p:ext uri="{BB962C8B-B14F-4D97-AF65-F5344CB8AC3E}">
        <p14:creationId xmlns:p14="http://schemas.microsoft.com/office/powerpoint/2010/main" val="144561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internship, I learned a lot of technical skills like PowerPoint, Excel, Media Tools, Video Optimizer and Nielsen. I learned how to process an effective strategy. Participated in meetings to understand </a:t>
            </a:r>
            <a:r>
              <a:rPr lang="en-US" dirty="0" err="1"/>
              <a:t>tacticals</a:t>
            </a:r>
            <a:r>
              <a:rPr lang="en-US" dirty="0"/>
              <a:t> and execution. I gained knowledge on when I should use what tool to get the most affective outcome as well as how to properly communicate my finds to my fellow team members. </a:t>
            </a:r>
          </a:p>
          <a:p>
            <a:endParaRPr lang="en-US" dirty="0"/>
          </a:p>
          <a:p>
            <a:r>
              <a:rPr lang="en-US" dirty="0"/>
              <a:t>I learned more about Lysol more than I ever have in my entire life. So, now every time when I see a Lysol product in store or on the various channels, I will remember who is responsible for that. </a:t>
            </a:r>
          </a:p>
        </p:txBody>
      </p:sp>
      <p:sp>
        <p:nvSpPr>
          <p:cNvPr id="4" name="Slide Number Placeholder 3"/>
          <p:cNvSpPr>
            <a:spLocks noGrp="1"/>
          </p:cNvSpPr>
          <p:nvPr>
            <p:ph type="sldNum" sz="quarter" idx="5"/>
          </p:nvPr>
        </p:nvSpPr>
        <p:spPr/>
        <p:txBody>
          <a:bodyPr/>
          <a:lstStyle/>
          <a:p>
            <a:fld id="{F56AF556-09C9-4C80-B777-FDC90DFB8B80}" type="slidenum">
              <a:rPr lang="en-US" smtClean="0"/>
              <a:t>13</a:t>
            </a:fld>
            <a:endParaRPr lang="en-US"/>
          </a:p>
        </p:txBody>
      </p:sp>
    </p:spTree>
    <p:extLst>
      <p:ext uri="{BB962C8B-B14F-4D97-AF65-F5344CB8AC3E}">
        <p14:creationId xmlns:p14="http://schemas.microsoft.com/office/powerpoint/2010/main" val="4039311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program, I gained a lot of soft skill experience through the Marcel Classes, the lunch and learns, and the marcel group discussions. I loved the free snacks and company lunches as well as the field trip to channel 11. </a:t>
            </a:r>
          </a:p>
          <a:p>
            <a:endParaRPr lang="en-US" dirty="0"/>
          </a:p>
          <a:p>
            <a:r>
              <a:rPr lang="en-US" dirty="0"/>
              <a:t>In the future, I hope to use the skillsets learned in this internship and apply them to real world projects. </a:t>
            </a:r>
          </a:p>
          <a:p>
            <a:endParaRPr lang="en-US" dirty="0"/>
          </a:p>
          <a:p>
            <a:r>
              <a:rPr lang="en-US" dirty="0"/>
              <a:t>That’s all I got. Thank you!  </a:t>
            </a:r>
          </a:p>
        </p:txBody>
      </p:sp>
      <p:sp>
        <p:nvSpPr>
          <p:cNvPr id="4" name="Slide Number Placeholder 3"/>
          <p:cNvSpPr>
            <a:spLocks noGrp="1"/>
          </p:cNvSpPr>
          <p:nvPr>
            <p:ph type="sldNum" sz="quarter" idx="5"/>
          </p:nvPr>
        </p:nvSpPr>
        <p:spPr/>
        <p:txBody>
          <a:bodyPr/>
          <a:lstStyle/>
          <a:p>
            <a:fld id="{F56AF556-09C9-4C80-B777-FDC90DFB8B80}" type="slidenum">
              <a:rPr lang="en-US" smtClean="0"/>
              <a:t>14</a:t>
            </a:fld>
            <a:endParaRPr lang="en-US"/>
          </a:p>
        </p:txBody>
      </p:sp>
    </p:spTree>
    <p:extLst>
      <p:ext uri="{BB962C8B-B14F-4D97-AF65-F5344CB8AC3E}">
        <p14:creationId xmlns:p14="http://schemas.microsoft.com/office/powerpoint/2010/main" val="26979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Faaz Arshad a Master’s student at Columbia University with a background in Data Science. This summer I interned as a Strategy intern on the </a:t>
            </a:r>
            <a:r>
              <a:rPr lang="en-US" dirty="0" err="1"/>
              <a:t>Reckett</a:t>
            </a:r>
            <a:r>
              <a:rPr lang="en-US" dirty="0"/>
              <a:t> </a:t>
            </a:r>
            <a:r>
              <a:rPr lang="en-US" dirty="0" err="1"/>
              <a:t>Benkiser</a:t>
            </a:r>
            <a:r>
              <a:rPr lang="en-US" dirty="0"/>
              <a:t> account under Jessica Borer, who is my supervisor. Throughout the internship I gained valuable mentorship from both Jess, and Andres </a:t>
            </a:r>
            <a:r>
              <a:rPr lang="en-US" dirty="0" err="1"/>
              <a:t>Barrantes</a:t>
            </a:r>
            <a:r>
              <a:rPr lang="en-US" dirty="0"/>
              <a:t> who is our teams Senior Planning Analyst. Andres is based in the Costa Rica office. Whenever, Jess was occupied with work, I would reach out to Andres to get my questions answered and to seek guidance on client related tasks. </a:t>
            </a:r>
          </a:p>
        </p:txBody>
      </p:sp>
      <p:sp>
        <p:nvSpPr>
          <p:cNvPr id="4" name="Slide Number Placeholder 3"/>
          <p:cNvSpPr>
            <a:spLocks noGrp="1"/>
          </p:cNvSpPr>
          <p:nvPr>
            <p:ph type="sldNum" sz="quarter" idx="5"/>
          </p:nvPr>
        </p:nvSpPr>
        <p:spPr/>
        <p:txBody>
          <a:bodyPr/>
          <a:lstStyle/>
          <a:p>
            <a:fld id="{F56AF556-09C9-4C80-B777-FDC90DFB8B80}" type="slidenum">
              <a:rPr lang="en-US" smtClean="0"/>
              <a:t>2</a:t>
            </a:fld>
            <a:endParaRPr lang="en-US"/>
          </a:p>
        </p:txBody>
      </p:sp>
    </p:spTree>
    <p:extLst>
      <p:ext uri="{BB962C8B-B14F-4D97-AF65-F5344CB8AC3E}">
        <p14:creationId xmlns:p14="http://schemas.microsoft.com/office/powerpoint/2010/main" val="2646182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fun map of our client’s global reach. Reckitt has offices across all contents. I pulled this map from there website. They are mostly centered in Europe because Reckitt is a British based company headquartered in the UK. </a:t>
            </a:r>
          </a:p>
        </p:txBody>
      </p:sp>
      <p:sp>
        <p:nvSpPr>
          <p:cNvPr id="4" name="Slide Number Placeholder 3"/>
          <p:cNvSpPr>
            <a:spLocks noGrp="1"/>
          </p:cNvSpPr>
          <p:nvPr>
            <p:ph type="sldNum" sz="quarter" idx="5"/>
          </p:nvPr>
        </p:nvSpPr>
        <p:spPr/>
        <p:txBody>
          <a:bodyPr/>
          <a:lstStyle/>
          <a:p>
            <a:fld id="{F56AF556-09C9-4C80-B777-FDC90DFB8B80}" type="slidenum">
              <a:rPr lang="en-US" smtClean="0"/>
              <a:t>3</a:t>
            </a:fld>
            <a:endParaRPr lang="en-US"/>
          </a:p>
        </p:txBody>
      </p:sp>
    </p:spTree>
    <p:extLst>
      <p:ext uri="{BB962C8B-B14F-4D97-AF65-F5344CB8AC3E}">
        <p14:creationId xmlns:p14="http://schemas.microsoft.com/office/powerpoint/2010/main" val="325989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was given this project this past month and my task was to provide a recommendation on $1.5 million dollar budget increase for the Lysol Air Sanitizer product. The money is to be allocated for 2025 quarter 3 and quarter 4. The clients have new comms and creatives launching at the start of quarter 3. And There goal is to use the extra 1.5 million to increase the reach across the targeted audiences prioritizing new creative live dates. </a:t>
            </a:r>
          </a:p>
        </p:txBody>
      </p:sp>
      <p:sp>
        <p:nvSpPr>
          <p:cNvPr id="4" name="Slide Number Placeholder 3"/>
          <p:cNvSpPr>
            <a:spLocks noGrp="1"/>
          </p:cNvSpPr>
          <p:nvPr>
            <p:ph type="sldNum" sz="quarter" idx="5"/>
          </p:nvPr>
        </p:nvSpPr>
        <p:spPr/>
        <p:txBody>
          <a:bodyPr/>
          <a:lstStyle/>
          <a:p>
            <a:fld id="{F56AF556-09C9-4C80-B777-FDC90DFB8B80}" type="slidenum">
              <a:rPr lang="en-US" smtClean="0"/>
              <a:t>4</a:t>
            </a:fld>
            <a:endParaRPr lang="en-US"/>
          </a:p>
        </p:txBody>
      </p:sp>
    </p:spTree>
    <p:extLst>
      <p:ext uri="{BB962C8B-B14F-4D97-AF65-F5344CB8AC3E}">
        <p14:creationId xmlns:p14="http://schemas.microsoft.com/office/powerpoint/2010/main" val="2285179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does it mean to have new comms. In the last slide, I mentioned that the clients are launching new creatives.  Above is a good interpretation of what they typically are.  In every quarter, ad campaigns, new spokesperson, new creative and new influencers might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changes would speak to a different messaging. For example, as you can see in the images on the slide, in quarter 3 its more proactive than reactive. So we can say Help stop the dreaded spread of norovirus with Lysol disinfectant spray. Hoping for there regular customers and potential customers to be aware of these products and can either stock up in Q3 or buy in Q4.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when it is quarter 4 the messaging changes to a reactive ad campaign. So instead of saying Help we can use an attacking word like Kills covid and all variants in 15 seconds. Showing customers that they should buy the product as soon as possible to safeguard their health at home.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6AF556-09C9-4C80-B777-FDC90DFB8B80}" type="slidenum">
              <a:rPr lang="en-US" smtClean="0"/>
              <a:t>5</a:t>
            </a:fld>
            <a:endParaRPr lang="en-US"/>
          </a:p>
        </p:txBody>
      </p:sp>
    </p:spTree>
    <p:extLst>
      <p:ext uri="{BB962C8B-B14F-4D97-AF65-F5344CB8AC3E}">
        <p14:creationId xmlns:p14="http://schemas.microsoft.com/office/powerpoint/2010/main" val="412614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slide shows the 3 phases that occurred throughout this project. The first phase involved dissecting what the client wanted from me and to strategize an appropriate recommendation. Then I had to analyze the client’s media consumption to build an affective recommendation. I will be showing the media consumption chart in the next slide. </a:t>
            </a:r>
          </a:p>
          <a:p>
            <a:endParaRPr lang="en-US" dirty="0"/>
          </a:p>
          <a:p>
            <a:r>
              <a:rPr lang="en-US" dirty="0"/>
              <a:t>The second phase involved the budget flow charts of the current plan and the development of the proposed allocated budget. </a:t>
            </a:r>
          </a:p>
          <a:p>
            <a:endParaRPr lang="en-US" dirty="0"/>
          </a:p>
          <a:p>
            <a:r>
              <a:rPr lang="en-US" dirty="0"/>
              <a:t>The third phase involved the calculation of impressions and GRPs from new Budgets to run ridge frequencies for comparison. The comparison is between the current plan and the new recommended plan. </a:t>
            </a:r>
          </a:p>
        </p:txBody>
      </p:sp>
      <p:sp>
        <p:nvSpPr>
          <p:cNvPr id="4" name="Slide Number Placeholder 3"/>
          <p:cNvSpPr>
            <a:spLocks noGrp="1"/>
          </p:cNvSpPr>
          <p:nvPr>
            <p:ph type="sldNum" sz="quarter" idx="5"/>
          </p:nvPr>
        </p:nvSpPr>
        <p:spPr/>
        <p:txBody>
          <a:bodyPr/>
          <a:lstStyle/>
          <a:p>
            <a:fld id="{F56AF556-09C9-4C80-B777-FDC90DFB8B80}" type="slidenum">
              <a:rPr lang="en-US" smtClean="0"/>
              <a:t>6</a:t>
            </a:fld>
            <a:endParaRPr lang="en-US"/>
          </a:p>
        </p:txBody>
      </p:sp>
    </p:spTree>
    <p:extLst>
      <p:ext uri="{BB962C8B-B14F-4D97-AF65-F5344CB8AC3E}">
        <p14:creationId xmlns:p14="http://schemas.microsoft.com/office/powerpoint/2010/main" val="988391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factors for decision making. So, This chart shows the media consumption from medium to heavy consumption with the x axis being the consumption percentage and the y axis being the time spent for each consumer type. The consumers that I and the client wanted to focus on are as follows:</a:t>
            </a:r>
          </a:p>
          <a:p>
            <a:endParaRPr lang="en-US" dirty="0"/>
          </a:p>
          <a:p>
            <a:r>
              <a:rPr lang="en-US" dirty="0"/>
              <a:t>Parents 25-54 , Hispanic Americans Parents 25-54, and African American Parents 25-54. </a:t>
            </a:r>
          </a:p>
          <a:p>
            <a:endParaRPr lang="en-US" dirty="0"/>
          </a:p>
          <a:p>
            <a:r>
              <a:rPr lang="en-US" dirty="0"/>
              <a:t>On the left of the chart you have a table showing the ROIs by channel.</a:t>
            </a:r>
          </a:p>
          <a:p>
            <a:endParaRPr lang="en-US" dirty="0"/>
          </a:p>
          <a:p>
            <a:r>
              <a:rPr lang="en-US" dirty="0"/>
              <a:t>As you can see this chart illustrates Linear TV, Streaming Video, and Social Media to be Reckitt’s highest drivers in terms of Return on Investment. Social is $2.50, Linear, is $1.90, and FEP is $1.75. FEP and CTV tend to fall under the same channel which is Streaming Video. </a:t>
            </a:r>
          </a:p>
          <a:p>
            <a:r>
              <a:rPr lang="en-US" dirty="0"/>
              <a:t>The least ROIs by channel is CTV and Audio. CTV being 75 cents and Audio being 40 cents. </a:t>
            </a:r>
          </a:p>
          <a:p>
            <a:endParaRPr lang="en-US" dirty="0"/>
          </a:p>
          <a:p>
            <a:r>
              <a:rPr lang="en-US" dirty="0"/>
              <a:t>Parents 25-54 from the General Market tend to watch more Linear tv, and Streaming Video. This make sense, I personally have noticed this as well but parents work the whole day and then come back from work to eat dinner and watch tv either by themselves or with family around. It is there time to relax and catch up on other things like the news.</a:t>
            </a:r>
          </a:p>
          <a:p>
            <a:endParaRPr lang="en-US" dirty="0"/>
          </a:p>
          <a:p>
            <a:r>
              <a:rPr lang="en-US" dirty="0"/>
              <a:t>Social media is also high across all categories of parents 25-54 because everybody connects and communicates through social media. When commuting to work on the train I always see them on social media or on there phone reading some form of content. </a:t>
            </a:r>
          </a:p>
        </p:txBody>
      </p:sp>
      <p:sp>
        <p:nvSpPr>
          <p:cNvPr id="4" name="Slide Number Placeholder 3"/>
          <p:cNvSpPr>
            <a:spLocks noGrp="1"/>
          </p:cNvSpPr>
          <p:nvPr>
            <p:ph type="sldNum" sz="quarter" idx="5"/>
          </p:nvPr>
        </p:nvSpPr>
        <p:spPr/>
        <p:txBody>
          <a:bodyPr/>
          <a:lstStyle/>
          <a:p>
            <a:fld id="{F56AF556-09C9-4C80-B777-FDC90DFB8B80}" type="slidenum">
              <a:rPr lang="en-US" smtClean="0"/>
              <a:t>7</a:t>
            </a:fld>
            <a:endParaRPr lang="en-US"/>
          </a:p>
        </p:txBody>
      </p:sp>
    </p:spTree>
    <p:extLst>
      <p:ext uri="{BB962C8B-B14F-4D97-AF65-F5344CB8AC3E}">
        <p14:creationId xmlns:p14="http://schemas.microsoft.com/office/powerpoint/2010/main" val="370597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current plan given to me by the client. At the moment, it is a 50 – 50 even split for both quarter 3 and 4 prioritizing all channels fairly. Quarter 3 spans from July to September while Quarter 4 spans from October to December. The pie chart above shows the percent allocation by channel types. So, as you can see Streaming Video has the most amount of money allocated followed by Social, Linear, and OLV. Influencer and Audio has the least amount of money allocated. </a:t>
            </a:r>
          </a:p>
        </p:txBody>
      </p:sp>
      <p:sp>
        <p:nvSpPr>
          <p:cNvPr id="4" name="Slide Number Placeholder 3"/>
          <p:cNvSpPr>
            <a:spLocks noGrp="1"/>
          </p:cNvSpPr>
          <p:nvPr>
            <p:ph type="sldNum" sz="quarter" idx="5"/>
          </p:nvPr>
        </p:nvSpPr>
        <p:spPr/>
        <p:txBody>
          <a:bodyPr/>
          <a:lstStyle/>
          <a:p>
            <a:fld id="{F56AF556-09C9-4C80-B777-FDC90DFB8B80}" type="slidenum">
              <a:rPr lang="en-US" smtClean="0"/>
              <a:t>8</a:t>
            </a:fld>
            <a:endParaRPr lang="en-US"/>
          </a:p>
        </p:txBody>
      </p:sp>
    </p:spTree>
    <p:extLst>
      <p:ext uri="{BB962C8B-B14F-4D97-AF65-F5344CB8AC3E}">
        <p14:creationId xmlns:p14="http://schemas.microsoft.com/office/powerpoint/2010/main" val="43019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thinking about the new recommendation you want to understand 3 key factors. Desirability, Feasibility, and Objectives. Desirability involves clients needs and wants. for us it is what does the client want to do to meet their goals, what media channels do they want to be in. </a:t>
            </a:r>
          </a:p>
          <a:p>
            <a:endParaRPr lang="en-US" dirty="0"/>
          </a:p>
          <a:p>
            <a:r>
              <a:rPr lang="en-US" dirty="0"/>
              <a:t>Next is Objectives. Objectives relates to goals, and results. How am I going to engineer the job to achieve the over arching task. </a:t>
            </a:r>
          </a:p>
          <a:p>
            <a:endParaRPr lang="en-US" dirty="0"/>
          </a:p>
          <a:p>
            <a:r>
              <a:rPr lang="en-US" dirty="0"/>
              <a:t>Last, its Feasibility. Understanding the reality behind this whole project and what is realistic with the marketplace, our budgets, channels desired, and even availability within our upfront for video. </a:t>
            </a:r>
          </a:p>
          <a:p>
            <a:endParaRPr lang="en-US" dirty="0"/>
          </a:p>
          <a:p>
            <a:r>
              <a:rPr lang="en-US" dirty="0"/>
              <a:t>Putting all this together will hopefully result into a solid recommendation that should please the client. </a:t>
            </a:r>
          </a:p>
        </p:txBody>
      </p:sp>
      <p:sp>
        <p:nvSpPr>
          <p:cNvPr id="4" name="Slide Number Placeholder 3"/>
          <p:cNvSpPr>
            <a:spLocks noGrp="1"/>
          </p:cNvSpPr>
          <p:nvPr>
            <p:ph type="sldNum" sz="quarter" idx="5"/>
          </p:nvPr>
        </p:nvSpPr>
        <p:spPr/>
        <p:txBody>
          <a:bodyPr/>
          <a:lstStyle/>
          <a:p>
            <a:fld id="{F56AF556-09C9-4C80-B777-FDC90DFB8B80}" type="slidenum">
              <a:rPr lang="en-US" smtClean="0"/>
              <a:t>9</a:t>
            </a:fld>
            <a:endParaRPr lang="en-US"/>
          </a:p>
        </p:txBody>
      </p:sp>
    </p:spTree>
    <p:extLst>
      <p:ext uri="{BB962C8B-B14F-4D97-AF65-F5344CB8AC3E}">
        <p14:creationId xmlns:p14="http://schemas.microsoft.com/office/powerpoint/2010/main" val="145015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8.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9.emf"/><Relationship Id="rId4" Type="http://schemas.openxmlformats.org/officeDocument/2006/relationships/customXml" Target="../ink/ink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white 1">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E5DF2974-6ED2-46AF-8E26-86DB732FA93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54392" b="30633"/>
          <a:stretch/>
        </p:blipFill>
        <p:spPr>
          <a:xfrm>
            <a:off x="6631430" y="1"/>
            <a:ext cx="5559776" cy="4757195"/>
          </a:xfrm>
          <a:prstGeom prst="rect">
            <a:avLst/>
          </a:prstGeom>
        </p:spPr>
      </p:pic>
      <p:pic>
        <p:nvPicPr>
          <p:cNvPr id="22" name="Graphic 21">
            <a:extLst>
              <a:ext uri="{FF2B5EF4-FFF2-40B4-BE49-F238E27FC236}">
                <a16:creationId xmlns:a16="http://schemas.microsoft.com/office/drawing/2014/main" id="{19A511BD-7957-5840-B34A-B155CC1F3C4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92685" y="5650952"/>
            <a:ext cx="1427889" cy="730799"/>
          </a:xfrm>
          <a:prstGeom prst="rect">
            <a:avLst/>
          </a:prstGeom>
        </p:spPr>
      </p:pic>
      <p:sp>
        <p:nvSpPr>
          <p:cNvPr id="10" name="Date Placeholder 3">
            <a:extLst>
              <a:ext uri="{FF2B5EF4-FFF2-40B4-BE49-F238E27FC236}">
                <a16:creationId xmlns:a16="http://schemas.microsoft.com/office/drawing/2014/main" id="{7D219097-B885-4F20-8E16-10A8F5B351EC}"/>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tx2"/>
                </a:solidFill>
              </a:defRPr>
            </a:lvl1pPr>
          </a:lstStyle>
          <a:p>
            <a:endParaRPr lang="en-US" dirty="0"/>
          </a:p>
        </p:txBody>
      </p:sp>
      <p:sp>
        <p:nvSpPr>
          <p:cNvPr id="7" name="Title 1">
            <a:extLst>
              <a:ext uri="{FF2B5EF4-FFF2-40B4-BE49-F238E27FC236}">
                <a16:creationId xmlns:a16="http://schemas.microsoft.com/office/drawing/2014/main" id="{931A413A-B287-4F74-AACA-D0846231FF95}"/>
              </a:ext>
            </a:extLst>
          </p:cNvPr>
          <p:cNvSpPr>
            <a:spLocks noGrp="1"/>
          </p:cNvSpPr>
          <p:nvPr>
            <p:ph type="ctrTitle" hasCustomPrompt="1"/>
          </p:nvPr>
        </p:nvSpPr>
        <p:spPr>
          <a:xfrm>
            <a:off x="374351" y="23076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8" name="Subtitle 2">
            <a:extLst>
              <a:ext uri="{FF2B5EF4-FFF2-40B4-BE49-F238E27FC236}">
                <a16:creationId xmlns:a16="http://schemas.microsoft.com/office/drawing/2014/main" id="{4BF423C9-EE2A-4E3D-9AE5-4F47F922CE41}"/>
              </a:ext>
            </a:extLst>
          </p:cNvPr>
          <p:cNvSpPr>
            <a:spLocks noGrp="1"/>
          </p:cNvSpPr>
          <p:nvPr>
            <p:ph type="subTitle" idx="1" hasCustomPrompt="1"/>
          </p:nvPr>
        </p:nvSpPr>
        <p:spPr>
          <a:xfrm>
            <a:off x="374351" y="3853919"/>
            <a:ext cx="4636800" cy="256480"/>
          </a:xfrm>
        </p:spPr>
        <p:txBody>
          <a:bodyPr wrap="square">
            <a:spAutoFit/>
          </a:bodyPr>
          <a:lstStyle>
            <a:lvl1pPr marL="0" indent="0" algn="l">
              <a:lnSpc>
                <a:spcPct val="90000"/>
              </a:lnSpc>
              <a:buNone/>
              <a:defRPr sz="1800" b="1">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spTree>
    <p:extLst>
      <p:ext uri="{BB962C8B-B14F-4D97-AF65-F5344CB8AC3E}">
        <p14:creationId xmlns:p14="http://schemas.microsoft.com/office/powerpoint/2010/main" val="384378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ver image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F322B578-1DA7-4959-8906-332DC42C13C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4487" t="30886"/>
          <a:stretch/>
        </p:blipFill>
        <p:spPr>
          <a:xfrm>
            <a:off x="6643003" y="2118167"/>
            <a:ext cx="5548203" cy="4739833"/>
          </a:xfrm>
          <a:prstGeom prst="rect">
            <a:avLst/>
          </a:prstGeom>
        </p:spPr>
      </p:pic>
      <p:sp>
        <p:nvSpPr>
          <p:cNvPr id="12" name="Title 1">
            <a:extLst>
              <a:ext uri="{FF2B5EF4-FFF2-40B4-BE49-F238E27FC236}">
                <a16:creationId xmlns:a16="http://schemas.microsoft.com/office/drawing/2014/main" id="{1FE3E2B1-D19E-4F08-866F-E8943C22D301}"/>
              </a:ext>
            </a:extLst>
          </p:cNvPr>
          <p:cNvSpPr>
            <a:spLocks noGrp="1"/>
          </p:cNvSpPr>
          <p:nvPr>
            <p:ph type="ctrTitle" hasCustomPrompt="1"/>
          </p:nvPr>
        </p:nvSpPr>
        <p:spPr>
          <a:xfrm>
            <a:off x="374351" y="8748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3" name="Subtitle 2">
            <a:extLst>
              <a:ext uri="{FF2B5EF4-FFF2-40B4-BE49-F238E27FC236}">
                <a16:creationId xmlns:a16="http://schemas.microsoft.com/office/drawing/2014/main" id="{D38BEE0B-CF38-4260-9410-F4192075918E}"/>
              </a:ext>
            </a:extLst>
          </p:cNvPr>
          <p:cNvSpPr>
            <a:spLocks noGrp="1"/>
          </p:cNvSpPr>
          <p:nvPr>
            <p:ph type="subTitle" idx="1" hasCustomPrompt="1"/>
          </p:nvPr>
        </p:nvSpPr>
        <p:spPr>
          <a:xfrm>
            <a:off x="374351" y="2419200"/>
            <a:ext cx="4636800" cy="256480"/>
          </a:xfrm>
        </p:spPr>
        <p:txBody>
          <a:bodyPr wrap="square">
            <a:spAutoFit/>
          </a:bodyPr>
          <a:lstStyle>
            <a:lvl1pPr marL="0" indent="0" algn="l">
              <a:lnSpc>
                <a:spcPct val="90000"/>
              </a:lnSpc>
              <a:buNone/>
              <a:defRPr sz="1800" b="1">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pic>
        <p:nvPicPr>
          <p:cNvPr id="9" name="Graphic 8">
            <a:extLst>
              <a:ext uri="{FF2B5EF4-FFF2-40B4-BE49-F238E27FC236}">
                <a16:creationId xmlns:a16="http://schemas.microsoft.com/office/drawing/2014/main" id="{31D18ADD-C022-8E47-BC87-96B7314E51E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2685" y="358776"/>
            <a:ext cx="1427889" cy="730799"/>
          </a:xfrm>
          <a:prstGeom prst="rect">
            <a:avLst/>
          </a:prstGeom>
        </p:spPr>
      </p:pic>
      <p:sp>
        <p:nvSpPr>
          <p:cNvPr id="8" name="Date Placeholder 3">
            <a:extLst>
              <a:ext uri="{FF2B5EF4-FFF2-40B4-BE49-F238E27FC236}">
                <a16:creationId xmlns:a16="http://schemas.microsoft.com/office/drawing/2014/main" id="{B070DFC7-7D13-48B7-B80A-77BDCF868A18}"/>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349521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 image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48444E6-13F8-48BB-B14B-4432FAD9DCE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30549" r="58139"/>
          <a:stretch/>
        </p:blipFill>
        <p:spPr>
          <a:xfrm>
            <a:off x="795" y="2095018"/>
            <a:ext cx="5102976" cy="4762982"/>
          </a:xfrm>
          <a:prstGeom prst="rect">
            <a:avLst/>
          </a:prstGeom>
        </p:spPr>
      </p:pic>
      <p:sp>
        <p:nvSpPr>
          <p:cNvPr id="8" name="Title 1">
            <a:extLst>
              <a:ext uri="{FF2B5EF4-FFF2-40B4-BE49-F238E27FC236}">
                <a16:creationId xmlns:a16="http://schemas.microsoft.com/office/drawing/2014/main" id="{D6B681C2-7065-40B0-8040-6D7BFEBFAB03}"/>
              </a:ext>
            </a:extLst>
          </p:cNvPr>
          <p:cNvSpPr>
            <a:spLocks noGrp="1"/>
          </p:cNvSpPr>
          <p:nvPr>
            <p:ph type="ctrTitle" hasCustomPrompt="1"/>
          </p:nvPr>
        </p:nvSpPr>
        <p:spPr>
          <a:xfrm>
            <a:off x="374351" y="8748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9" name="Subtitle 2">
            <a:extLst>
              <a:ext uri="{FF2B5EF4-FFF2-40B4-BE49-F238E27FC236}">
                <a16:creationId xmlns:a16="http://schemas.microsoft.com/office/drawing/2014/main" id="{F909581E-6632-4837-B7CC-4B27E2486322}"/>
              </a:ext>
            </a:extLst>
          </p:cNvPr>
          <p:cNvSpPr>
            <a:spLocks noGrp="1"/>
          </p:cNvSpPr>
          <p:nvPr>
            <p:ph type="subTitle" idx="1" hasCustomPrompt="1"/>
          </p:nvPr>
        </p:nvSpPr>
        <p:spPr>
          <a:xfrm>
            <a:off x="374351" y="2419200"/>
            <a:ext cx="4636800" cy="256480"/>
          </a:xfrm>
        </p:spPr>
        <p:txBody>
          <a:bodyPr wrap="square">
            <a:spAutoFit/>
          </a:bodyPr>
          <a:lstStyle>
            <a:lvl1pPr marL="0" indent="0" algn="l">
              <a:lnSpc>
                <a:spcPct val="90000"/>
              </a:lnSpc>
              <a:buNone/>
              <a:defRPr sz="1800" b="1">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pic>
        <p:nvPicPr>
          <p:cNvPr id="11" name="Graphic 10">
            <a:extLst>
              <a:ext uri="{FF2B5EF4-FFF2-40B4-BE49-F238E27FC236}">
                <a16:creationId xmlns:a16="http://schemas.microsoft.com/office/drawing/2014/main" id="{FEE81333-C96E-C442-B5A3-AD40041EC7E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2685" y="358776"/>
            <a:ext cx="1427889" cy="730799"/>
          </a:xfrm>
          <a:prstGeom prst="rect">
            <a:avLst/>
          </a:prstGeom>
        </p:spPr>
      </p:pic>
      <p:sp>
        <p:nvSpPr>
          <p:cNvPr id="10" name="Date Placeholder 3">
            <a:extLst>
              <a:ext uri="{FF2B5EF4-FFF2-40B4-BE49-F238E27FC236}">
                <a16:creationId xmlns:a16="http://schemas.microsoft.com/office/drawing/2014/main" id="{6EE8AD52-CC6D-4461-A514-3FE9F4AE41CF}"/>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tx2"/>
                </a:solidFill>
              </a:defRPr>
            </a:lvl1pPr>
          </a:lstStyle>
          <a:p>
            <a:endParaRPr lang="en-US" dirty="0"/>
          </a:p>
        </p:txBody>
      </p:sp>
    </p:spTree>
    <p:extLst>
      <p:ext uri="{BB962C8B-B14F-4D97-AF65-F5344CB8AC3E}">
        <p14:creationId xmlns:p14="http://schemas.microsoft.com/office/powerpoint/2010/main" val="957262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image 7">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D190546-4C94-4606-A94D-A01C573FD274}"/>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31055" r="58899"/>
          <a:stretch/>
        </p:blipFill>
        <p:spPr>
          <a:xfrm>
            <a:off x="794" y="2129742"/>
            <a:ext cx="5010357" cy="4728258"/>
          </a:xfrm>
          <a:prstGeom prst="rect">
            <a:avLst/>
          </a:prstGeom>
        </p:spPr>
      </p:pic>
      <p:sp>
        <p:nvSpPr>
          <p:cNvPr id="8" name="Title 1">
            <a:extLst>
              <a:ext uri="{FF2B5EF4-FFF2-40B4-BE49-F238E27FC236}">
                <a16:creationId xmlns:a16="http://schemas.microsoft.com/office/drawing/2014/main" id="{8E0E213F-050C-48F3-B53F-C2C11578BA2A}"/>
              </a:ext>
            </a:extLst>
          </p:cNvPr>
          <p:cNvSpPr>
            <a:spLocks noGrp="1"/>
          </p:cNvSpPr>
          <p:nvPr>
            <p:ph type="ctrTitle" hasCustomPrompt="1"/>
          </p:nvPr>
        </p:nvSpPr>
        <p:spPr>
          <a:xfrm>
            <a:off x="374351" y="8748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9" name="Subtitle 2">
            <a:extLst>
              <a:ext uri="{FF2B5EF4-FFF2-40B4-BE49-F238E27FC236}">
                <a16:creationId xmlns:a16="http://schemas.microsoft.com/office/drawing/2014/main" id="{31B51152-C7A0-447D-B93A-E463DEF9D6DF}"/>
              </a:ext>
            </a:extLst>
          </p:cNvPr>
          <p:cNvSpPr>
            <a:spLocks noGrp="1"/>
          </p:cNvSpPr>
          <p:nvPr>
            <p:ph type="subTitle" idx="1" hasCustomPrompt="1"/>
          </p:nvPr>
        </p:nvSpPr>
        <p:spPr>
          <a:xfrm>
            <a:off x="374351" y="2417448"/>
            <a:ext cx="4636800" cy="256480"/>
          </a:xfrm>
        </p:spPr>
        <p:txBody>
          <a:bodyPr wrap="square">
            <a:spAutoFit/>
          </a:bodyPr>
          <a:lstStyle>
            <a:lvl1pPr marL="0" indent="0" algn="l">
              <a:lnSpc>
                <a:spcPct val="90000"/>
              </a:lnSpc>
              <a:buNone/>
              <a:defRPr sz="1800" b="1">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pic>
        <p:nvPicPr>
          <p:cNvPr id="11" name="Graphic 10">
            <a:extLst>
              <a:ext uri="{FF2B5EF4-FFF2-40B4-BE49-F238E27FC236}">
                <a16:creationId xmlns:a16="http://schemas.microsoft.com/office/drawing/2014/main" id="{4EA0DB2E-D45D-2C4F-BB98-4B5BDB0F33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2685" y="358776"/>
            <a:ext cx="1427889" cy="730799"/>
          </a:xfrm>
          <a:prstGeom prst="rect">
            <a:avLst/>
          </a:prstGeom>
        </p:spPr>
      </p:pic>
      <p:sp>
        <p:nvSpPr>
          <p:cNvPr id="10" name="Date Placeholder 3">
            <a:extLst>
              <a:ext uri="{FF2B5EF4-FFF2-40B4-BE49-F238E27FC236}">
                <a16:creationId xmlns:a16="http://schemas.microsoft.com/office/drawing/2014/main" id="{0E1AE2C6-E798-4B8D-8F58-B5C155218932}"/>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tx2"/>
                </a:solidFill>
              </a:defRPr>
            </a:lvl1pPr>
          </a:lstStyle>
          <a:p>
            <a:endParaRPr lang="en-US" dirty="0"/>
          </a:p>
        </p:txBody>
      </p:sp>
    </p:spTree>
    <p:extLst>
      <p:ext uri="{BB962C8B-B14F-4D97-AF65-F5344CB8AC3E}">
        <p14:creationId xmlns:p14="http://schemas.microsoft.com/office/powerpoint/2010/main" val="4210935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2FA0B9-7114-4F5A-AE9A-6A3AD3E618B8}"/>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Subtitle 2">
            <a:extLst>
              <a:ext uri="{FF2B5EF4-FFF2-40B4-BE49-F238E27FC236}">
                <a16:creationId xmlns:a16="http://schemas.microsoft.com/office/drawing/2014/main" id="{7D1E9F32-3426-4EAC-B71F-D59B55912C63}"/>
              </a:ext>
            </a:extLst>
          </p:cNvPr>
          <p:cNvSpPr>
            <a:spLocks noGrp="1"/>
          </p:cNvSpPr>
          <p:nvPr>
            <p:ph type="subTitle" idx="1" hasCustomPrompt="1"/>
          </p:nvPr>
        </p:nvSpPr>
        <p:spPr>
          <a:xfrm>
            <a:off x="374351" y="367143"/>
            <a:ext cx="11451051" cy="184666"/>
          </a:xfrm>
        </p:spPr>
        <p:txBody>
          <a:bodyPr wrap="square" tIns="0" bIns="0">
            <a:spAutoFit/>
          </a:bodyPr>
          <a:lstStyle>
            <a:lvl1pPr marL="0" indent="0" algn="ctr">
              <a:lnSpc>
                <a:spcPct val="100000"/>
              </a:lnSpc>
              <a:buNone/>
              <a:defRPr sz="12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Section header</a:t>
            </a:r>
          </a:p>
        </p:txBody>
      </p:sp>
      <p:sp>
        <p:nvSpPr>
          <p:cNvPr id="11" name="Text Placeholder 12">
            <a:extLst>
              <a:ext uri="{FF2B5EF4-FFF2-40B4-BE49-F238E27FC236}">
                <a16:creationId xmlns:a16="http://schemas.microsoft.com/office/drawing/2014/main" id="{DEE6B8B7-BED0-43F0-BCBB-12D1E212EC97}"/>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2" name="Text Placeholder 6">
            <a:extLst>
              <a:ext uri="{FF2B5EF4-FFF2-40B4-BE49-F238E27FC236}">
                <a16:creationId xmlns:a16="http://schemas.microsoft.com/office/drawing/2014/main" id="{94CE44AD-986E-40EF-8357-B7B3A8294E23}"/>
              </a:ext>
            </a:extLst>
          </p:cNvPr>
          <p:cNvSpPr>
            <a:spLocks noGrp="1"/>
          </p:cNvSpPr>
          <p:nvPr>
            <p:ph type="body" sz="quarter" idx="25" hasCustomPrompt="1"/>
          </p:nvPr>
        </p:nvSpPr>
        <p:spPr>
          <a:xfrm>
            <a:off x="2318098" y="2758775"/>
            <a:ext cx="7558041" cy="1873846"/>
          </a:xfrm>
        </p:spPr>
        <p:txBody>
          <a:bodyPr anchor="ctr"/>
          <a:lstStyle>
            <a:lvl1pPr algn="ctr">
              <a:lnSpc>
                <a:spcPct val="67000"/>
              </a:lnSpc>
              <a:defRPr sz="7499" b="0" cap="all" baseline="0">
                <a:solidFill>
                  <a:schemeClr val="accent1"/>
                </a:solidFill>
                <a:latin typeface="Energy Display" panose="020B0508050000020004" pitchFamily="34" charset="0"/>
                <a:cs typeface="Energy Display" panose="020B0508050000020004" pitchFamily="34" charset="0"/>
              </a:defRPr>
            </a:lvl1pPr>
            <a:lvl2pPr algn="ctr">
              <a:defRPr sz="1800" b="1">
                <a:solidFill>
                  <a:schemeClr val="tx2"/>
                </a:solidFill>
              </a:defRPr>
            </a:lvl2pPr>
            <a:lvl3pPr marL="0" indent="0" algn="ctr">
              <a:buNone/>
              <a:defRPr sz="1800" b="1">
                <a:solidFill>
                  <a:schemeClr val="tx2"/>
                </a:solidFill>
              </a:defRPr>
            </a:lvl3pPr>
            <a:lvl4pPr marL="0" indent="0" algn="ctr">
              <a:buNone/>
              <a:defRPr sz="1800" b="1">
                <a:solidFill>
                  <a:schemeClr val="tx2"/>
                </a:solidFill>
              </a:defRPr>
            </a:lvl4pPr>
            <a:lvl5pPr marL="0" indent="0" algn="ctr">
              <a:buNone/>
              <a:defRPr sz="1800" b="1">
                <a:solidFill>
                  <a:schemeClr val="tx2"/>
                </a:solidFill>
              </a:defRPr>
            </a:lvl5pPr>
            <a:lvl6pPr marL="0" indent="0" algn="ctr">
              <a:buFont typeface="Arial" panose="020B0604020202020204" pitchFamily="34" charset="0"/>
              <a:buNone/>
              <a:defRPr sz="1800" b="1">
                <a:solidFill>
                  <a:schemeClr val="tx2"/>
                </a:solidFill>
              </a:defRPr>
            </a:lvl6pPr>
            <a:lvl7pPr marL="0" indent="0" algn="ctr">
              <a:buFont typeface="Arial" panose="020B0604020202020204" pitchFamily="34" charset="0"/>
              <a:buNone/>
              <a:defRPr sz="1800" b="1">
                <a:solidFill>
                  <a:schemeClr val="tx2"/>
                </a:solidFill>
              </a:defRPr>
            </a:lvl7pPr>
            <a:lvl8pPr marL="0" indent="0" algn="ctr">
              <a:buNone/>
              <a:defRPr sz="1800" b="1">
                <a:solidFill>
                  <a:schemeClr val="tx2"/>
                </a:solidFill>
              </a:defRPr>
            </a:lvl8pPr>
            <a:lvl9pPr marL="0" indent="0" algn="ctr">
              <a:buNone/>
              <a:defRPr sz="1800" b="1">
                <a:solidFill>
                  <a:schemeClr val="tx2"/>
                </a:solidFill>
              </a:defRPr>
            </a:lvl9pPr>
          </a:lstStyle>
          <a:p>
            <a:pPr lvl="0"/>
            <a:r>
              <a:rPr lang="en-US" dirty="0"/>
              <a:t>Click to insert divider title</a:t>
            </a:r>
          </a:p>
          <a:p>
            <a:pPr lvl="1"/>
            <a:r>
              <a:rPr lang="en-US" dirty="0"/>
              <a:t>Second level</a:t>
            </a:r>
          </a:p>
        </p:txBody>
      </p:sp>
    </p:spTree>
    <p:extLst>
      <p:ext uri="{BB962C8B-B14F-4D97-AF65-F5344CB8AC3E}">
        <p14:creationId xmlns:p14="http://schemas.microsoft.com/office/powerpoint/2010/main" val="323627144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 gradient">
    <p:bg>
      <p:bgPr>
        <a:gradFill>
          <a:gsLst>
            <a:gs pos="50000">
              <a:schemeClr val="accent1"/>
            </a:gs>
            <a:gs pos="0">
              <a:srgbClr val="C41974"/>
            </a:gs>
            <a:gs pos="100000">
              <a:srgbClr val="FF593D"/>
            </a:gs>
          </a:gsLst>
          <a:lin ang="195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2FA0B9-7114-4F5A-AE9A-6A3AD3E618B8}"/>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8" name="Subtitle 2">
            <a:extLst>
              <a:ext uri="{FF2B5EF4-FFF2-40B4-BE49-F238E27FC236}">
                <a16:creationId xmlns:a16="http://schemas.microsoft.com/office/drawing/2014/main" id="{2A816A86-DFC2-494E-ABA3-973B19D065F3}"/>
              </a:ext>
            </a:extLst>
          </p:cNvPr>
          <p:cNvSpPr>
            <a:spLocks noGrp="1"/>
          </p:cNvSpPr>
          <p:nvPr>
            <p:ph type="subTitle" idx="1" hasCustomPrompt="1"/>
          </p:nvPr>
        </p:nvSpPr>
        <p:spPr>
          <a:xfrm>
            <a:off x="374351" y="367200"/>
            <a:ext cx="11451051" cy="184666"/>
          </a:xfrm>
        </p:spPr>
        <p:txBody>
          <a:bodyPr wrap="square">
            <a:spAutoFit/>
          </a:bodyPr>
          <a:lstStyle>
            <a:lvl1pPr marL="0" indent="0" algn="ctr">
              <a:lnSpc>
                <a:spcPct val="100000"/>
              </a:lnSpc>
              <a:buNone/>
              <a:defRPr sz="12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Section header</a:t>
            </a:r>
          </a:p>
        </p:txBody>
      </p:sp>
      <p:sp>
        <p:nvSpPr>
          <p:cNvPr id="11" name="Text Placeholder 12">
            <a:extLst>
              <a:ext uri="{FF2B5EF4-FFF2-40B4-BE49-F238E27FC236}">
                <a16:creationId xmlns:a16="http://schemas.microsoft.com/office/drawing/2014/main" id="{15BB3C77-7D99-4556-B7DC-61203793D368}"/>
              </a:ext>
            </a:extLst>
          </p:cNvPr>
          <p:cNvSpPr>
            <a:spLocks noGrp="1"/>
          </p:cNvSpPr>
          <p:nvPr>
            <p:ph type="body" sz="quarter" idx="24" hasCustomPrompt="1"/>
          </p:nvPr>
        </p:nvSpPr>
        <p:spPr>
          <a:xfrm>
            <a:off x="374352" y="6541200"/>
            <a:ext cx="8531700"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2" name="Text Placeholder 6">
            <a:extLst>
              <a:ext uri="{FF2B5EF4-FFF2-40B4-BE49-F238E27FC236}">
                <a16:creationId xmlns:a16="http://schemas.microsoft.com/office/drawing/2014/main" id="{F2E1913C-5EDB-4067-926F-D9F127755C6C}"/>
              </a:ext>
            </a:extLst>
          </p:cNvPr>
          <p:cNvSpPr>
            <a:spLocks noGrp="1"/>
          </p:cNvSpPr>
          <p:nvPr>
            <p:ph type="body" sz="quarter" idx="25" hasCustomPrompt="1"/>
          </p:nvPr>
        </p:nvSpPr>
        <p:spPr>
          <a:xfrm>
            <a:off x="2318099" y="2768300"/>
            <a:ext cx="7560278" cy="1873846"/>
          </a:xfrm>
        </p:spPr>
        <p:txBody>
          <a:bodyPr anchor="ctr"/>
          <a:lstStyle>
            <a:lvl1pPr algn="ctr">
              <a:lnSpc>
                <a:spcPct val="67000"/>
              </a:lnSpc>
              <a:defRPr sz="7499" b="0" cap="all" baseline="0">
                <a:solidFill>
                  <a:schemeClr val="bg1"/>
                </a:solidFill>
                <a:latin typeface="Energy Display" panose="020B0508050000020004" pitchFamily="34" charset="0"/>
                <a:cs typeface="Energy Display" panose="020B0508050000020004" pitchFamily="34" charset="0"/>
              </a:defRPr>
            </a:lvl1pPr>
            <a:lvl2pPr algn="ctr">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vl6pPr marL="0" indent="0" algn="ctr">
              <a:buFont typeface="Arial" panose="020B0604020202020204" pitchFamily="34" charset="0"/>
              <a:buNone/>
              <a:defRPr sz="1800" b="1">
                <a:solidFill>
                  <a:schemeClr val="bg1"/>
                </a:solidFill>
              </a:defRPr>
            </a:lvl6pPr>
            <a:lvl7pPr marL="0" indent="0" algn="ctr">
              <a:buFont typeface="Arial" panose="020B0604020202020204" pitchFamily="34" charset="0"/>
              <a:buNone/>
              <a:defRPr sz="1800" b="1">
                <a:solidFill>
                  <a:schemeClr val="bg1"/>
                </a:solidFill>
              </a:defRPr>
            </a:lvl7pPr>
            <a:lvl8pPr marL="0" indent="0" algn="ctr">
              <a:buNone/>
              <a:defRPr sz="1800" b="1">
                <a:solidFill>
                  <a:schemeClr val="bg1"/>
                </a:solidFill>
              </a:defRPr>
            </a:lvl8pPr>
            <a:lvl9pPr marL="0" indent="0" algn="ctr">
              <a:buNone/>
              <a:defRPr sz="1800" b="1">
                <a:solidFill>
                  <a:schemeClr val="bg1"/>
                </a:solidFill>
              </a:defRPr>
            </a:lvl9pPr>
          </a:lstStyle>
          <a:p>
            <a:pPr lvl="0"/>
            <a:r>
              <a:rPr lang="en-US" dirty="0"/>
              <a:t>Click to insert divider title</a:t>
            </a:r>
          </a:p>
          <a:p>
            <a:pPr lvl="1"/>
            <a:r>
              <a:rPr lang="en-US" dirty="0"/>
              <a:t>Second level</a:t>
            </a:r>
          </a:p>
        </p:txBody>
      </p:sp>
    </p:spTree>
    <p:extLst>
      <p:ext uri="{BB962C8B-B14F-4D97-AF65-F5344CB8AC3E}">
        <p14:creationId xmlns:p14="http://schemas.microsoft.com/office/powerpoint/2010/main" val="3945393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 insert image">
    <p:bg>
      <p:bgPr>
        <a:solidFill>
          <a:schemeClr val="bg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C28B9073-47F0-8248-9781-37247BE8AA6C}"/>
              </a:ext>
            </a:extLst>
          </p:cNvPr>
          <p:cNvSpPr>
            <a:spLocks noGrp="1"/>
          </p:cNvSpPr>
          <p:nvPr>
            <p:ph type="pic" sz="quarter" idx="12" hasCustomPrompt="1"/>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4" name="Slide Number Placeholder 3">
            <a:extLst>
              <a:ext uri="{FF2B5EF4-FFF2-40B4-BE49-F238E27FC236}">
                <a16:creationId xmlns:a16="http://schemas.microsoft.com/office/drawing/2014/main" id="{3C2FA0B9-7114-4F5A-AE9A-6A3AD3E618B8}"/>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9" name="Subtitle 2">
            <a:extLst>
              <a:ext uri="{FF2B5EF4-FFF2-40B4-BE49-F238E27FC236}">
                <a16:creationId xmlns:a16="http://schemas.microsoft.com/office/drawing/2014/main" id="{0E01054E-A4F5-4780-BE3B-DE11D6E6C5AD}"/>
              </a:ext>
            </a:extLst>
          </p:cNvPr>
          <p:cNvSpPr>
            <a:spLocks noGrp="1"/>
          </p:cNvSpPr>
          <p:nvPr>
            <p:ph type="subTitle" idx="1" hasCustomPrompt="1"/>
          </p:nvPr>
        </p:nvSpPr>
        <p:spPr>
          <a:xfrm>
            <a:off x="374351" y="367200"/>
            <a:ext cx="11449147" cy="184666"/>
          </a:xfrm>
        </p:spPr>
        <p:txBody>
          <a:bodyPr wrap="square">
            <a:spAutoFit/>
          </a:bodyPr>
          <a:lstStyle>
            <a:lvl1pPr marL="0" indent="0" algn="ctr">
              <a:lnSpc>
                <a:spcPct val="100000"/>
              </a:lnSpc>
              <a:buNone/>
              <a:defRPr sz="12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Section header</a:t>
            </a:r>
          </a:p>
        </p:txBody>
      </p:sp>
      <p:sp>
        <p:nvSpPr>
          <p:cNvPr id="12" name="Text Placeholder 12">
            <a:extLst>
              <a:ext uri="{FF2B5EF4-FFF2-40B4-BE49-F238E27FC236}">
                <a16:creationId xmlns:a16="http://schemas.microsoft.com/office/drawing/2014/main" id="{5AF19561-B8C7-4400-824E-8898E7259667}"/>
              </a:ext>
            </a:extLst>
          </p:cNvPr>
          <p:cNvSpPr>
            <a:spLocks noGrp="1"/>
          </p:cNvSpPr>
          <p:nvPr>
            <p:ph type="body" sz="quarter" idx="24" hasCustomPrompt="1"/>
          </p:nvPr>
        </p:nvSpPr>
        <p:spPr>
          <a:xfrm>
            <a:off x="374352" y="6539480"/>
            <a:ext cx="8531700"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3" name="Text Placeholder 6">
            <a:extLst>
              <a:ext uri="{FF2B5EF4-FFF2-40B4-BE49-F238E27FC236}">
                <a16:creationId xmlns:a16="http://schemas.microsoft.com/office/drawing/2014/main" id="{CB6FACB8-F154-4DDD-900F-F67047DFCE64}"/>
              </a:ext>
            </a:extLst>
          </p:cNvPr>
          <p:cNvSpPr>
            <a:spLocks noGrp="1"/>
          </p:cNvSpPr>
          <p:nvPr>
            <p:ph type="body" sz="quarter" idx="25" hasCustomPrompt="1"/>
          </p:nvPr>
        </p:nvSpPr>
        <p:spPr>
          <a:xfrm>
            <a:off x="2318099" y="2768300"/>
            <a:ext cx="7560278" cy="1873846"/>
          </a:xfrm>
        </p:spPr>
        <p:txBody>
          <a:bodyPr anchor="ctr"/>
          <a:lstStyle>
            <a:lvl1pPr algn="ctr">
              <a:lnSpc>
                <a:spcPct val="67000"/>
              </a:lnSpc>
              <a:defRPr sz="7499" b="0" cap="all" baseline="0">
                <a:solidFill>
                  <a:schemeClr val="bg1"/>
                </a:solidFill>
                <a:latin typeface="Energy Display" panose="020B0508050000020004" pitchFamily="34" charset="0"/>
                <a:cs typeface="Energy Display" panose="020B0508050000020004" pitchFamily="34" charset="0"/>
              </a:defRPr>
            </a:lvl1pPr>
            <a:lvl2pPr algn="ctr">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vl6pPr marL="0" indent="0" algn="ctr">
              <a:buFont typeface="Arial" panose="020B0604020202020204" pitchFamily="34" charset="0"/>
              <a:buNone/>
              <a:defRPr sz="1800" b="1">
                <a:solidFill>
                  <a:schemeClr val="bg1"/>
                </a:solidFill>
              </a:defRPr>
            </a:lvl6pPr>
            <a:lvl7pPr marL="0" indent="0" algn="ctr">
              <a:buFont typeface="Arial" panose="020B0604020202020204" pitchFamily="34" charset="0"/>
              <a:buNone/>
              <a:defRPr sz="1800" b="1">
                <a:solidFill>
                  <a:schemeClr val="bg1"/>
                </a:solidFill>
              </a:defRPr>
            </a:lvl7pPr>
            <a:lvl8pPr marL="0" indent="0" algn="ctr">
              <a:buNone/>
              <a:defRPr sz="1800" b="1">
                <a:solidFill>
                  <a:schemeClr val="bg1"/>
                </a:solidFill>
              </a:defRPr>
            </a:lvl8pPr>
            <a:lvl9pPr marL="0" indent="0" algn="ctr">
              <a:buNone/>
              <a:defRPr sz="1800" b="1">
                <a:solidFill>
                  <a:schemeClr val="bg1"/>
                </a:solidFill>
              </a:defRPr>
            </a:lvl9pPr>
          </a:lstStyle>
          <a:p>
            <a:pPr lvl="0"/>
            <a:r>
              <a:rPr lang="en-US" dirty="0"/>
              <a:t>Click to insert divider title</a:t>
            </a:r>
          </a:p>
          <a:p>
            <a:pPr lvl="1"/>
            <a:r>
              <a:rPr lang="en-US" dirty="0"/>
              <a:t>Second level</a:t>
            </a:r>
          </a:p>
        </p:txBody>
      </p:sp>
    </p:spTree>
    <p:extLst>
      <p:ext uri="{BB962C8B-B14F-4D97-AF65-F5344CB8AC3E}">
        <p14:creationId xmlns:p14="http://schemas.microsoft.com/office/powerpoint/2010/main" val="474505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 white 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2FA0B9-7114-4F5A-AE9A-6A3AD3E618B8}"/>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Subtitle 2">
            <a:extLst>
              <a:ext uri="{FF2B5EF4-FFF2-40B4-BE49-F238E27FC236}">
                <a16:creationId xmlns:a16="http://schemas.microsoft.com/office/drawing/2014/main" id="{55EF62FC-D5AB-497E-927D-ADE8C5674B21}"/>
              </a:ext>
            </a:extLst>
          </p:cNvPr>
          <p:cNvSpPr>
            <a:spLocks noGrp="1"/>
          </p:cNvSpPr>
          <p:nvPr>
            <p:ph type="subTitle" idx="1" hasCustomPrompt="1"/>
          </p:nvPr>
        </p:nvSpPr>
        <p:spPr>
          <a:xfrm>
            <a:off x="374351" y="367200"/>
            <a:ext cx="11451051" cy="184666"/>
          </a:xfrm>
        </p:spPr>
        <p:txBody>
          <a:bodyPr wrap="square">
            <a:spAutoFit/>
          </a:bodyPr>
          <a:lstStyle>
            <a:lvl1pPr marL="0" indent="0" algn="ctr">
              <a:lnSpc>
                <a:spcPct val="100000"/>
              </a:lnSpc>
              <a:buNone/>
              <a:defRPr sz="12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Section header</a:t>
            </a:r>
          </a:p>
        </p:txBody>
      </p:sp>
      <p:sp>
        <p:nvSpPr>
          <p:cNvPr id="11" name="Text Placeholder 12">
            <a:extLst>
              <a:ext uri="{FF2B5EF4-FFF2-40B4-BE49-F238E27FC236}">
                <a16:creationId xmlns:a16="http://schemas.microsoft.com/office/drawing/2014/main" id="{42A7B4DF-C3CF-4BA9-8ADB-53A239A856CF}"/>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3" name="Text Placeholder 6">
            <a:extLst>
              <a:ext uri="{FF2B5EF4-FFF2-40B4-BE49-F238E27FC236}">
                <a16:creationId xmlns:a16="http://schemas.microsoft.com/office/drawing/2014/main" id="{7C0D7CA6-7984-48EE-9897-80397B2E5EE3}"/>
              </a:ext>
            </a:extLst>
          </p:cNvPr>
          <p:cNvSpPr>
            <a:spLocks noGrp="1"/>
          </p:cNvSpPr>
          <p:nvPr>
            <p:ph type="body" sz="quarter" idx="25" hasCustomPrompt="1"/>
          </p:nvPr>
        </p:nvSpPr>
        <p:spPr>
          <a:xfrm>
            <a:off x="2318099" y="2811366"/>
            <a:ext cx="7560278" cy="1635319"/>
          </a:xfrm>
        </p:spPr>
        <p:txBody>
          <a:bodyPr anchor="ctr"/>
          <a:lstStyle>
            <a:lvl1pPr algn="ctr">
              <a:lnSpc>
                <a:spcPct val="85000"/>
              </a:lnSpc>
              <a:defRPr sz="5000" cap="none" baseline="0">
                <a:solidFill>
                  <a:schemeClr val="tx1"/>
                </a:solidFill>
                <a:latin typeface="+mj-lt"/>
                <a:cs typeface="Energy Display" panose="020B0508050000020004" pitchFamily="34" charset="0"/>
              </a:defRPr>
            </a:lvl1pPr>
            <a:lvl2pPr algn="ctr">
              <a:defRPr sz="1800" b="1">
                <a:solidFill>
                  <a:schemeClr val="tx2"/>
                </a:solidFill>
              </a:defRPr>
            </a:lvl2pPr>
            <a:lvl3pPr marL="0" indent="0" algn="ctr">
              <a:buNone/>
              <a:defRPr sz="1800" b="1">
                <a:solidFill>
                  <a:schemeClr val="tx2"/>
                </a:solidFill>
              </a:defRPr>
            </a:lvl3pPr>
            <a:lvl4pPr marL="0" indent="0" algn="ctr">
              <a:buNone/>
              <a:defRPr sz="1800" b="1">
                <a:solidFill>
                  <a:schemeClr val="tx2"/>
                </a:solidFill>
              </a:defRPr>
            </a:lvl4pPr>
            <a:lvl5pPr marL="0" indent="0" algn="ctr">
              <a:buNone/>
              <a:defRPr sz="1800" b="1">
                <a:solidFill>
                  <a:schemeClr val="tx2"/>
                </a:solidFill>
              </a:defRPr>
            </a:lvl5pPr>
            <a:lvl6pPr marL="0" indent="0" algn="ctr">
              <a:buFont typeface="Arial" panose="020B0604020202020204" pitchFamily="34" charset="0"/>
              <a:buNone/>
              <a:defRPr sz="1800" b="1">
                <a:solidFill>
                  <a:schemeClr val="tx2"/>
                </a:solidFill>
              </a:defRPr>
            </a:lvl6pPr>
            <a:lvl7pPr marL="0" indent="0" algn="ctr">
              <a:buFont typeface="Arial" panose="020B0604020202020204" pitchFamily="34" charset="0"/>
              <a:buNone/>
              <a:defRPr sz="1800" b="1">
                <a:solidFill>
                  <a:schemeClr val="tx2"/>
                </a:solidFill>
              </a:defRPr>
            </a:lvl7pPr>
            <a:lvl8pPr marL="0" indent="0" algn="ctr">
              <a:buNone/>
              <a:defRPr sz="1800" b="1">
                <a:solidFill>
                  <a:schemeClr val="tx2"/>
                </a:solidFill>
              </a:defRPr>
            </a:lvl8pPr>
            <a:lvl9pPr marL="0" indent="0" algn="ctr">
              <a:buNone/>
              <a:defRPr sz="1800" b="1">
                <a:solidFill>
                  <a:schemeClr val="tx2"/>
                </a:solidFill>
              </a:defRPr>
            </a:lvl9pPr>
          </a:lstStyle>
          <a:p>
            <a:pPr lvl="0"/>
            <a:r>
              <a:rPr lang="en-US" dirty="0"/>
              <a:t>Click to insert divider title</a:t>
            </a:r>
          </a:p>
          <a:p>
            <a:pPr lvl="1"/>
            <a:r>
              <a:rPr lang="en-US" dirty="0"/>
              <a:t>Second level</a:t>
            </a:r>
          </a:p>
        </p:txBody>
      </p:sp>
    </p:spTree>
    <p:extLst>
      <p:ext uri="{BB962C8B-B14F-4D97-AF65-F5344CB8AC3E}">
        <p14:creationId xmlns:p14="http://schemas.microsoft.com/office/powerpoint/2010/main" val="3274330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adient 2">
    <p:bg>
      <p:bgPr>
        <a:gradFill>
          <a:gsLst>
            <a:gs pos="50000">
              <a:schemeClr val="accent1"/>
            </a:gs>
            <a:gs pos="0">
              <a:srgbClr val="C41974"/>
            </a:gs>
            <a:gs pos="100000">
              <a:srgbClr val="FF593D"/>
            </a:gs>
          </a:gsLst>
          <a:lin ang="195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2FA0B9-7114-4F5A-AE9A-6A3AD3E618B8}"/>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8" name="Subtitle 2">
            <a:extLst>
              <a:ext uri="{FF2B5EF4-FFF2-40B4-BE49-F238E27FC236}">
                <a16:creationId xmlns:a16="http://schemas.microsoft.com/office/drawing/2014/main" id="{EB2F599F-B54E-4FB2-8384-5A82FDF66632}"/>
              </a:ext>
            </a:extLst>
          </p:cNvPr>
          <p:cNvSpPr>
            <a:spLocks noGrp="1"/>
          </p:cNvSpPr>
          <p:nvPr>
            <p:ph type="subTitle" idx="1" hasCustomPrompt="1"/>
          </p:nvPr>
        </p:nvSpPr>
        <p:spPr>
          <a:xfrm>
            <a:off x="374284" y="367200"/>
            <a:ext cx="11446290" cy="184666"/>
          </a:xfrm>
        </p:spPr>
        <p:txBody>
          <a:bodyPr wrap="square">
            <a:spAutoFit/>
          </a:bodyPr>
          <a:lstStyle>
            <a:lvl1pPr marL="0" indent="0" algn="ctr">
              <a:lnSpc>
                <a:spcPct val="100000"/>
              </a:lnSpc>
              <a:buNone/>
              <a:defRPr sz="12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Section header</a:t>
            </a:r>
          </a:p>
        </p:txBody>
      </p:sp>
      <p:sp>
        <p:nvSpPr>
          <p:cNvPr id="11" name="Text Placeholder 12">
            <a:extLst>
              <a:ext uri="{FF2B5EF4-FFF2-40B4-BE49-F238E27FC236}">
                <a16:creationId xmlns:a16="http://schemas.microsoft.com/office/drawing/2014/main" id="{2249DE2B-506C-487C-AC6A-E2D4BAC581BF}"/>
              </a:ext>
            </a:extLst>
          </p:cNvPr>
          <p:cNvSpPr>
            <a:spLocks noGrp="1"/>
          </p:cNvSpPr>
          <p:nvPr>
            <p:ph type="body" sz="quarter" idx="24" hasCustomPrompt="1"/>
          </p:nvPr>
        </p:nvSpPr>
        <p:spPr>
          <a:xfrm>
            <a:off x="374352" y="6539480"/>
            <a:ext cx="8531700"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3" name="Text Placeholder 6">
            <a:extLst>
              <a:ext uri="{FF2B5EF4-FFF2-40B4-BE49-F238E27FC236}">
                <a16:creationId xmlns:a16="http://schemas.microsoft.com/office/drawing/2014/main" id="{38112805-32FF-4DFA-BC35-3B972A9035FA}"/>
              </a:ext>
            </a:extLst>
          </p:cNvPr>
          <p:cNvSpPr>
            <a:spLocks noGrp="1"/>
          </p:cNvSpPr>
          <p:nvPr>
            <p:ph type="body" sz="quarter" idx="25" hasCustomPrompt="1"/>
          </p:nvPr>
        </p:nvSpPr>
        <p:spPr>
          <a:xfrm>
            <a:off x="2318099" y="2811601"/>
            <a:ext cx="7560278" cy="1635319"/>
          </a:xfrm>
        </p:spPr>
        <p:txBody>
          <a:bodyPr anchor="ctr"/>
          <a:lstStyle>
            <a:lvl1pPr algn="ctr">
              <a:lnSpc>
                <a:spcPct val="85000"/>
              </a:lnSpc>
              <a:defRPr sz="5000" cap="none" baseline="0">
                <a:solidFill>
                  <a:schemeClr val="bg1"/>
                </a:solidFill>
                <a:latin typeface="+mj-lt"/>
                <a:cs typeface="Energy Display" panose="020B0508050000020004" pitchFamily="34" charset="0"/>
              </a:defRPr>
            </a:lvl1pPr>
            <a:lvl2pPr algn="ctr">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vl6pPr marL="0" indent="0" algn="ctr">
              <a:buFont typeface="Arial" panose="020B0604020202020204" pitchFamily="34" charset="0"/>
              <a:buNone/>
              <a:defRPr sz="1800" b="1">
                <a:solidFill>
                  <a:schemeClr val="bg1"/>
                </a:solidFill>
              </a:defRPr>
            </a:lvl6pPr>
            <a:lvl7pPr marL="0" indent="0" algn="ctr">
              <a:buFont typeface="Arial" panose="020B0604020202020204" pitchFamily="34" charset="0"/>
              <a:buNone/>
              <a:defRPr sz="1800" b="1">
                <a:solidFill>
                  <a:schemeClr val="bg1"/>
                </a:solidFill>
              </a:defRPr>
            </a:lvl7pPr>
            <a:lvl8pPr marL="0" indent="0" algn="ctr">
              <a:buNone/>
              <a:defRPr sz="1800" b="1">
                <a:solidFill>
                  <a:schemeClr val="bg1"/>
                </a:solidFill>
              </a:defRPr>
            </a:lvl8pPr>
            <a:lvl9pPr marL="0" indent="0" algn="ctr">
              <a:buNone/>
              <a:defRPr sz="1800" b="1">
                <a:solidFill>
                  <a:schemeClr val="bg1"/>
                </a:solidFill>
              </a:defRPr>
            </a:lvl9pPr>
          </a:lstStyle>
          <a:p>
            <a:pPr lvl="0"/>
            <a:r>
              <a:rPr lang="en-US" dirty="0"/>
              <a:t>Click to insert divider title</a:t>
            </a:r>
          </a:p>
          <a:p>
            <a:pPr lvl="1"/>
            <a:r>
              <a:rPr lang="en-US" dirty="0"/>
              <a:t>Second level</a:t>
            </a:r>
          </a:p>
        </p:txBody>
      </p:sp>
    </p:spTree>
    <p:extLst>
      <p:ext uri="{BB962C8B-B14F-4D97-AF65-F5344CB8AC3E}">
        <p14:creationId xmlns:p14="http://schemas.microsoft.com/office/powerpoint/2010/main" val="2915504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 grey">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2FA0B9-7114-4F5A-AE9A-6A3AD3E618B8}"/>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8" name="Subtitle 2">
            <a:extLst>
              <a:ext uri="{FF2B5EF4-FFF2-40B4-BE49-F238E27FC236}">
                <a16:creationId xmlns:a16="http://schemas.microsoft.com/office/drawing/2014/main" id="{59551F57-FDD9-4DC5-B832-A8D2A6FF7852}"/>
              </a:ext>
            </a:extLst>
          </p:cNvPr>
          <p:cNvSpPr>
            <a:spLocks noGrp="1"/>
          </p:cNvSpPr>
          <p:nvPr>
            <p:ph type="subTitle" idx="1" hasCustomPrompt="1"/>
          </p:nvPr>
        </p:nvSpPr>
        <p:spPr>
          <a:xfrm>
            <a:off x="374351" y="367200"/>
            <a:ext cx="11451051" cy="184666"/>
          </a:xfrm>
        </p:spPr>
        <p:txBody>
          <a:bodyPr wrap="square">
            <a:spAutoFit/>
          </a:bodyPr>
          <a:lstStyle>
            <a:lvl1pPr marL="0" indent="0" algn="ctr">
              <a:lnSpc>
                <a:spcPct val="100000"/>
              </a:lnSpc>
              <a:buNone/>
              <a:defRPr sz="12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Section header</a:t>
            </a:r>
          </a:p>
        </p:txBody>
      </p:sp>
      <p:sp>
        <p:nvSpPr>
          <p:cNvPr id="11" name="Text Placeholder 12">
            <a:extLst>
              <a:ext uri="{FF2B5EF4-FFF2-40B4-BE49-F238E27FC236}">
                <a16:creationId xmlns:a16="http://schemas.microsoft.com/office/drawing/2014/main" id="{4BAC6E20-183B-476E-8D88-D648E872F827}"/>
              </a:ext>
            </a:extLst>
          </p:cNvPr>
          <p:cNvSpPr>
            <a:spLocks noGrp="1"/>
          </p:cNvSpPr>
          <p:nvPr>
            <p:ph type="body" sz="quarter" idx="24" hasCustomPrompt="1"/>
          </p:nvPr>
        </p:nvSpPr>
        <p:spPr>
          <a:xfrm>
            <a:off x="374352" y="6539480"/>
            <a:ext cx="8531700"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3" name="Text Placeholder 6">
            <a:extLst>
              <a:ext uri="{FF2B5EF4-FFF2-40B4-BE49-F238E27FC236}">
                <a16:creationId xmlns:a16="http://schemas.microsoft.com/office/drawing/2014/main" id="{65BBFB13-A636-4689-BBEF-3AC56DF72E6D}"/>
              </a:ext>
            </a:extLst>
          </p:cNvPr>
          <p:cNvSpPr>
            <a:spLocks noGrp="1"/>
          </p:cNvSpPr>
          <p:nvPr>
            <p:ph type="body" sz="quarter" idx="25" hasCustomPrompt="1"/>
          </p:nvPr>
        </p:nvSpPr>
        <p:spPr>
          <a:xfrm>
            <a:off x="2318099" y="2811601"/>
            <a:ext cx="7560278" cy="1635319"/>
          </a:xfrm>
        </p:spPr>
        <p:txBody>
          <a:bodyPr anchor="ctr"/>
          <a:lstStyle>
            <a:lvl1pPr algn="ctr">
              <a:lnSpc>
                <a:spcPct val="85000"/>
              </a:lnSpc>
              <a:defRPr sz="5000" cap="none" baseline="0">
                <a:solidFill>
                  <a:schemeClr val="bg1"/>
                </a:solidFill>
                <a:latin typeface="+mj-lt"/>
                <a:cs typeface="Energy Display" panose="020B0508050000020004" pitchFamily="34" charset="0"/>
              </a:defRPr>
            </a:lvl1pPr>
            <a:lvl2pPr algn="ctr">
              <a:defRPr sz="1800" b="1">
                <a:solidFill>
                  <a:schemeClr val="bg1"/>
                </a:solidFill>
              </a:defRPr>
            </a:lvl2pPr>
            <a:lvl3pPr marL="0" indent="0" algn="ctr">
              <a:buNone/>
              <a:defRPr sz="1800" b="1">
                <a:solidFill>
                  <a:schemeClr val="bg1"/>
                </a:solidFill>
              </a:defRPr>
            </a:lvl3pPr>
            <a:lvl4pPr marL="0" indent="0" algn="ctr">
              <a:buNone/>
              <a:defRPr sz="1800" b="1">
                <a:solidFill>
                  <a:schemeClr val="bg1"/>
                </a:solidFill>
              </a:defRPr>
            </a:lvl4pPr>
            <a:lvl5pPr marL="0" indent="0" algn="ctr">
              <a:buNone/>
              <a:defRPr sz="1800" b="1">
                <a:solidFill>
                  <a:schemeClr val="bg1"/>
                </a:solidFill>
              </a:defRPr>
            </a:lvl5pPr>
            <a:lvl6pPr marL="0" indent="0" algn="ctr">
              <a:buFont typeface="Arial" panose="020B0604020202020204" pitchFamily="34" charset="0"/>
              <a:buNone/>
              <a:defRPr sz="1800" b="1">
                <a:solidFill>
                  <a:schemeClr val="bg1"/>
                </a:solidFill>
              </a:defRPr>
            </a:lvl6pPr>
            <a:lvl7pPr marL="0" indent="0" algn="ctr">
              <a:buFont typeface="Arial" panose="020B0604020202020204" pitchFamily="34" charset="0"/>
              <a:buNone/>
              <a:defRPr sz="1800" b="1">
                <a:solidFill>
                  <a:schemeClr val="bg1"/>
                </a:solidFill>
              </a:defRPr>
            </a:lvl7pPr>
            <a:lvl8pPr marL="0" indent="0" algn="ctr">
              <a:buNone/>
              <a:defRPr sz="1800" b="1">
                <a:solidFill>
                  <a:schemeClr val="bg1"/>
                </a:solidFill>
              </a:defRPr>
            </a:lvl8pPr>
            <a:lvl9pPr marL="0" indent="0" algn="ctr">
              <a:buNone/>
              <a:defRPr sz="1800" b="1">
                <a:solidFill>
                  <a:schemeClr val="bg1"/>
                </a:solidFill>
              </a:defRPr>
            </a:lvl9pPr>
          </a:lstStyle>
          <a:p>
            <a:pPr lvl="0"/>
            <a:r>
              <a:rPr lang="en-US" dirty="0"/>
              <a:t>Click to insert divider title</a:t>
            </a:r>
          </a:p>
          <a:p>
            <a:pPr lvl="1"/>
            <a:r>
              <a:rPr lang="en-US" dirty="0"/>
              <a:t>Second level</a:t>
            </a:r>
          </a:p>
        </p:txBody>
      </p:sp>
    </p:spTree>
    <p:extLst>
      <p:ext uri="{BB962C8B-B14F-4D97-AF65-F5344CB8AC3E}">
        <p14:creationId xmlns:p14="http://schemas.microsoft.com/office/powerpoint/2010/main" val="267149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A361-2E02-4CCF-BB75-B82698688262}"/>
              </a:ext>
            </a:extLst>
          </p:cNvPr>
          <p:cNvSpPr>
            <a:spLocks noGrp="1"/>
          </p:cNvSpPr>
          <p:nvPr>
            <p:ph type="title" hasCustomPrompt="1"/>
          </p:nvPr>
        </p:nvSpPr>
        <p:spPr>
          <a:xfrm>
            <a:off x="1346225" y="1286796"/>
            <a:ext cx="3193000" cy="1994392"/>
          </a:xfrm>
        </p:spPr>
        <p:txBody>
          <a:bodyPr wrap="square">
            <a:spAutoFit/>
          </a:bodyPr>
          <a:lstStyle>
            <a:lvl1pPr>
              <a:lnSpc>
                <a:spcPct val="70000"/>
              </a:lnSpc>
              <a:defRPr sz="5999" b="0" cap="all" baseline="0">
                <a:solidFill>
                  <a:schemeClr val="accent1"/>
                </a:solidFill>
                <a:latin typeface="Energy Display" panose="020B0508050000020004" pitchFamily="34" charset="0"/>
                <a:cs typeface="Energy Display" panose="020B0508050000020004" pitchFamily="34" charset="0"/>
              </a:defRPr>
            </a:lvl1pPr>
          </a:lstStyle>
          <a:p>
            <a:r>
              <a:rPr lang="en-US" dirty="0"/>
              <a:t>Click to edit Title of document</a:t>
            </a:r>
          </a:p>
        </p:txBody>
      </p:sp>
      <p:sp>
        <p:nvSpPr>
          <p:cNvPr id="4" name="Slide Number Placeholder 3">
            <a:extLst>
              <a:ext uri="{FF2B5EF4-FFF2-40B4-BE49-F238E27FC236}">
                <a16:creationId xmlns:a16="http://schemas.microsoft.com/office/drawing/2014/main" id="{6F85534C-074E-4D06-BEE7-71D79B210062}"/>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Text Placeholder 7">
            <a:extLst>
              <a:ext uri="{FF2B5EF4-FFF2-40B4-BE49-F238E27FC236}">
                <a16:creationId xmlns:a16="http://schemas.microsoft.com/office/drawing/2014/main" id="{5816D859-82F5-4611-8CF7-DB8560E9416C}"/>
              </a:ext>
            </a:extLst>
          </p:cNvPr>
          <p:cNvSpPr>
            <a:spLocks noGrp="1"/>
          </p:cNvSpPr>
          <p:nvPr>
            <p:ph type="body" sz="quarter" idx="12" hasCustomPrompt="1"/>
          </p:nvPr>
        </p:nvSpPr>
        <p:spPr>
          <a:xfrm>
            <a:off x="5695172" y="1063977"/>
            <a:ext cx="463014" cy="792396"/>
          </a:xfrm>
        </p:spPr>
        <p:txBody>
          <a:bodyPr/>
          <a:lstStyle>
            <a:lvl1pPr>
              <a:lnSpc>
                <a:spcPct val="100000"/>
              </a:lnSpc>
              <a:spcAft>
                <a:spcPts val="1000"/>
              </a:spcAft>
              <a:defRPr sz="5149">
                <a:solidFill>
                  <a:schemeClr val="accent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1</a:t>
            </a:r>
          </a:p>
        </p:txBody>
      </p:sp>
      <p:sp>
        <p:nvSpPr>
          <p:cNvPr id="9" name="Text Placeholder 7">
            <a:extLst>
              <a:ext uri="{FF2B5EF4-FFF2-40B4-BE49-F238E27FC236}">
                <a16:creationId xmlns:a16="http://schemas.microsoft.com/office/drawing/2014/main" id="{0AC18FF1-ACE4-4540-9830-54EF5DDEA850}"/>
              </a:ext>
            </a:extLst>
          </p:cNvPr>
          <p:cNvSpPr>
            <a:spLocks noGrp="1"/>
          </p:cNvSpPr>
          <p:nvPr>
            <p:ph type="body" sz="quarter" idx="13" hasCustomPrompt="1"/>
          </p:nvPr>
        </p:nvSpPr>
        <p:spPr>
          <a:xfrm>
            <a:off x="6205592" y="1286796"/>
            <a:ext cx="5227591" cy="507831"/>
          </a:xfrm>
        </p:spPr>
        <p:txBody>
          <a:bodyPr/>
          <a:lstStyle>
            <a:lvl1pPr>
              <a:lnSpc>
                <a:spcPct val="100000"/>
              </a:lnSpc>
              <a:spcAft>
                <a:spcPts val="0"/>
              </a:spcAft>
              <a:defRPr sz="1650" b="1">
                <a:solidFill>
                  <a:schemeClr val="tx2"/>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1" name="Text Placeholder 10">
            <a:extLst>
              <a:ext uri="{FF2B5EF4-FFF2-40B4-BE49-F238E27FC236}">
                <a16:creationId xmlns:a16="http://schemas.microsoft.com/office/drawing/2014/main" id="{FFEA5DE8-16B1-4FBD-9486-750F20920502}"/>
              </a:ext>
            </a:extLst>
          </p:cNvPr>
          <p:cNvSpPr>
            <a:spLocks noGrp="1"/>
          </p:cNvSpPr>
          <p:nvPr>
            <p:ph type="body" sz="quarter" idx="14"/>
          </p:nvPr>
        </p:nvSpPr>
        <p:spPr>
          <a:xfrm>
            <a:off x="5629617" y="1130130"/>
            <a:ext cx="5615269" cy="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12" name="Text Placeholder 7">
            <a:extLst>
              <a:ext uri="{FF2B5EF4-FFF2-40B4-BE49-F238E27FC236}">
                <a16:creationId xmlns:a16="http://schemas.microsoft.com/office/drawing/2014/main" id="{199C40FE-35A0-485F-9BEB-46222A7170F8}"/>
              </a:ext>
            </a:extLst>
          </p:cNvPr>
          <p:cNvSpPr>
            <a:spLocks noGrp="1"/>
          </p:cNvSpPr>
          <p:nvPr>
            <p:ph type="body" sz="quarter" idx="15" hasCustomPrompt="1"/>
          </p:nvPr>
        </p:nvSpPr>
        <p:spPr>
          <a:xfrm>
            <a:off x="5695172" y="1988380"/>
            <a:ext cx="463014" cy="792396"/>
          </a:xfrm>
        </p:spPr>
        <p:txBody>
          <a:bodyPr/>
          <a:lstStyle>
            <a:lvl1pPr>
              <a:lnSpc>
                <a:spcPct val="100000"/>
              </a:lnSpc>
              <a:spcAft>
                <a:spcPts val="1000"/>
              </a:spcAft>
              <a:defRPr sz="5149">
                <a:solidFill>
                  <a:schemeClr val="accent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2</a:t>
            </a:r>
          </a:p>
        </p:txBody>
      </p:sp>
      <p:sp>
        <p:nvSpPr>
          <p:cNvPr id="13" name="Text Placeholder 7">
            <a:extLst>
              <a:ext uri="{FF2B5EF4-FFF2-40B4-BE49-F238E27FC236}">
                <a16:creationId xmlns:a16="http://schemas.microsoft.com/office/drawing/2014/main" id="{F57C90AE-B9C8-4031-9B94-28A241F7ED0F}"/>
              </a:ext>
            </a:extLst>
          </p:cNvPr>
          <p:cNvSpPr>
            <a:spLocks noGrp="1"/>
          </p:cNvSpPr>
          <p:nvPr>
            <p:ph type="body" sz="quarter" idx="16" hasCustomPrompt="1"/>
          </p:nvPr>
        </p:nvSpPr>
        <p:spPr>
          <a:xfrm>
            <a:off x="6205592" y="2211199"/>
            <a:ext cx="5227591" cy="507831"/>
          </a:xfrm>
        </p:spPr>
        <p:txBody>
          <a:bodyPr/>
          <a:lstStyle>
            <a:lvl1pPr>
              <a:lnSpc>
                <a:spcPct val="100000"/>
              </a:lnSpc>
              <a:spcAft>
                <a:spcPts val="0"/>
              </a:spcAft>
              <a:defRPr sz="1650" b="1">
                <a:solidFill>
                  <a:schemeClr val="tx2"/>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4" name="Text Placeholder 7">
            <a:extLst>
              <a:ext uri="{FF2B5EF4-FFF2-40B4-BE49-F238E27FC236}">
                <a16:creationId xmlns:a16="http://schemas.microsoft.com/office/drawing/2014/main" id="{923EAA34-5349-4D24-9FAA-ACE84C39B773}"/>
              </a:ext>
            </a:extLst>
          </p:cNvPr>
          <p:cNvSpPr>
            <a:spLocks noGrp="1"/>
          </p:cNvSpPr>
          <p:nvPr>
            <p:ph type="body" sz="quarter" idx="17" hasCustomPrompt="1"/>
          </p:nvPr>
        </p:nvSpPr>
        <p:spPr>
          <a:xfrm>
            <a:off x="5695172" y="2912783"/>
            <a:ext cx="463014" cy="792396"/>
          </a:xfrm>
        </p:spPr>
        <p:txBody>
          <a:bodyPr/>
          <a:lstStyle>
            <a:lvl1pPr>
              <a:lnSpc>
                <a:spcPct val="100000"/>
              </a:lnSpc>
              <a:spcAft>
                <a:spcPts val="1000"/>
              </a:spcAft>
              <a:defRPr sz="5149">
                <a:solidFill>
                  <a:schemeClr val="accent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3</a:t>
            </a:r>
          </a:p>
        </p:txBody>
      </p:sp>
      <p:sp>
        <p:nvSpPr>
          <p:cNvPr id="15" name="Text Placeholder 7">
            <a:extLst>
              <a:ext uri="{FF2B5EF4-FFF2-40B4-BE49-F238E27FC236}">
                <a16:creationId xmlns:a16="http://schemas.microsoft.com/office/drawing/2014/main" id="{9F5365C9-6709-4C99-A70B-000A701968E0}"/>
              </a:ext>
            </a:extLst>
          </p:cNvPr>
          <p:cNvSpPr>
            <a:spLocks noGrp="1"/>
          </p:cNvSpPr>
          <p:nvPr>
            <p:ph type="body" sz="quarter" idx="18" hasCustomPrompt="1"/>
          </p:nvPr>
        </p:nvSpPr>
        <p:spPr>
          <a:xfrm>
            <a:off x="6205592" y="3135602"/>
            <a:ext cx="5227591" cy="507831"/>
          </a:xfrm>
        </p:spPr>
        <p:txBody>
          <a:bodyPr/>
          <a:lstStyle>
            <a:lvl1pPr>
              <a:lnSpc>
                <a:spcPct val="100000"/>
              </a:lnSpc>
              <a:spcAft>
                <a:spcPts val="0"/>
              </a:spcAft>
              <a:defRPr sz="1650" b="1">
                <a:solidFill>
                  <a:schemeClr val="tx2"/>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6" name="Text Placeholder 7">
            <a:extLst>
              <a:ext uri="{FF2B5EF4-FFF2-40B4-BE49-F238E27FC236}">
                <a16:creationId xmlns:a16="http://schemas.microsoft.com/office/drawing/2014/main" id="{3968A8DC-32D0-4286-8A33-4D835A2559C9}"/>
              </a:ext>
            </a:extLst>
          </p:cNvPr>
          <p:cNvSpPr>
            <a:spLocks noGrp="1"/>
          </p:cNvSpPr>
          <p:nvPr>
            <p:ph type="body" sz="quarter" idx="19" hasCustomPrompt="1"/>
          </p:nvPr>
        </p:nvSpPr>
        <p:spPr>
          <a:xfrm>
            <a:off x="5695172" y="3837186"/>
            <a:ext cx="463014" cy="792396"/>
          </a:xfrm>
        </p:spPr>
        <p:txBody>
          <a:bodyPr/>
          <a:lstStyle>
            <a:lvl1pPr>
              <a:lnSpc>
                <a:spcPct val="100000"/>
              </a:lnSpc>
              <a:spcAft>
                <a:spcPts val="1000"/>
              </a:spcAft>
              <a:defRPr sz="5149">
                <a:solidFill>
                  <a:schemeClr val="accent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4</a:t>
            </a:r>
          </a:p>
        </p:txBody>
      </p:sp>
      <p:sp>
        <p:nvSpPr>
          <p:cNvPr id="17" name="Text Placeholder 7">
            <a:extLst>
              <a:ext uri="{FF2B5EF4-FFF2-40B4-BE49-F238E27FC236}">
                <a16:creationId xmlns:a16="http://schemas.microsoft.com/office/drawing/2014/main" id="{8D2B09C9-A0C9-4D32-A332-3FD2584D4A40}"/>
              </a:ext>
            </a:extLst>
          </p:cNvPr>
          <p:cNvSpPr>
            <a:spLocks noGrp="1"/>
          </p:cNvSpPr>
          <p:nvPr>
            <p:ph type="body" sz="quarter" idx="20" hasCustomPrompt="1"/>
          </p:nvPr>
        </p:nvSpPr>
        <p:spPr>
          <a:xfrm>
            <a:off x="6205592" y="4060005"/>
            <a:ext cx="5227591" cy="507831"/>
          </a:xfrm>
        </p:spPr>
        <p:txBody>
          <a:bodyPr/>
          <a:lstStyle>
            <a:lvl1pPr>
              <a:lnSpc>
                <a:spcPct val="100000"/>
              </a:lnSpc>
              <a:spcAft>
                <a:spcPts val="0"/>
              </a:spcAft>
              <a:defRPr sz="1650" b="1">
                <a:solidFill>
                  <a:schemeClr val="tx2"/>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8" name="Text Placeholder 7">
            <a:extLst>
              <a:ext uri="{FF2B5EF4-FFF2-40B4-BE49-F238E27FC236}">
                <a16:creationId xmlns:a16="http://schemas.microsoft.com/office/drawing/2014/main" id="{EE10A987-3BB6-4D3C-8626-DD4E22C6803A}"/>
              </a:ext>
            </a:extLst>
          </p:cNvPr>
          <p:cNvSpPr>
            <a:spLocks noGrp="1"/>
          </p:cNvSpPr>
          <p:nvPr>
            <p:ph type="body" sz="quarter" idx="21" hasCustomPrompt="1"/>
          </p:nvPr>
        </p:nvSpPr>
        <p:spPr>
          <a:xfrm>
            <a:off x="5695172" y="4761590"/>
            <a:ext cx="463014" cy="792396"/>
          </a:xfrm>
        </p:spPr>
        <p:txBody>
          <a:bodyPr/>
          <a:lstStyle>
            <a:lvl1pPr>
              <a:lnSpc>
                <a:spcPct val="100000"/>
              </a:lnSpc>
              <a:spcAft>
                <a:spcPts val="1000"/>
              </a:spcAft>
              <a:defRPr sz="5149">
                <a:solidFill>
                  <a:schemeClr val="accent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5</a:t>
            </a:r>
          </a:p>
        </p:txBody>
      </p:sp>
      <p:sp>
        <p:nvSpPr>
          <p:cNvPr id="19" name="Text Placeholder 7">
            <a:extLst>
              <a:ext uri="{FF2B5EF4-FFF2-40B4-BE49-F238E27FC236}">
                <a16:creationId xmlns:a16="http://schemas.microsoft.com/office/drawing/2014/main" id="{5DF9E60C-254A-48D9-94F1-9712F94B2769}"/>
              </a:ext>
            </a:extLst>
          </p:cNvPr>
          <p:cNvSpPr>
            <a:spLocks noGrp="1"/>
          </p:cNvSpPr>
          <p:nvPr>
            <p:ph type="body" sz="quarter" idx="22" hasCustomPrompt="1"/>
          </p:nvPr>
        </p:nvSpPr>
        <p:spPr>
          <a:xfrm>
            <a:off x="6205592" y="4984409"/>
            <a:ext cx="5227591" cy="507831"/>
          </a:xfrm>
        </p:spPr>
        <p:txBody>
          <a:bodyPr/>
          <a:lstStyle>
            <a:lvl1pPr>
              <a:lnSpc>
                <a:spcPct val="100000"/>
              </a:lnSpc>
              <a:spcAft>
                <a:spcPts val="0"/>
              </a:spcAft>
              <a:defRPr sz="1650" b="1">
                <a:solidFill>
                  <a:schemeClr val="tx2"/>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20" name="Text Placeholder 10">
            <a:extLst>
              <a:ext uri="{FF2B5EF4-FFF2-40B4-BE49-F238E27FC236}">
                <a16:creationId xmlns:a16="http://schemas.microsoft.com/office/drawing/2014/main" id="{1BD82010-81DD-4A67-9B02-404BA8E0BA1B}"/>
              </a:ext>
            </a:extLst>
          </p:cNvPr>
          <p:cNvSpPr>
            <a:spLocks noGrp="1"/>
          </p:cNvSpPr>
          <p:nvPr>
            <p:ph type="body" sz="quarter" idx="23"/>
          </p:nvPr>
        </p:nvSpPr>
        <p:spPr>
          <a:xfrm>
            <a:off x="5629617" y="2054005"/>
            <a:ext cx="5615269" cy="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1" name="Text Placeholder 10">
            <a:extLst>
              <a:ext uri="{FF2B5EF4-FFF2-40B4-BE49-F238E27FC236}">
                <a16:creationId xmlns:a16="http://schemas.microsoft.com/office/drawing/2014/main" id="{1048CE71-F49C-44B2-8908-3B8505D50361}"/>
              </a:ext>
            </a:extLst>
          </p:cNvPr>
          <p:cNvSpPr>
            <a:spLocks noGrp="1"/>
          </p:cNvSpPr>
          <p:nvPr>
            <p:ph type="body" sz="quarter" idx="24"/>
          </p:nvPr>
        </p:nvSpPr>
        <p:spPr>
          <a:xfrm>
            <a:off x="5629617" y="2977880"/>
            <a:ext cx="5615269" cy="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2" name="Text Placeholder 10">
            <a:extLst>
              <a:ext uri="{FF2B5EF4-FFF2-40B4-BE49-F238E27FC236}">
                <a16:creationId xmlns:a16="http://schemas.microsoft.com/office/drawing/2014/main" id="{F220C27B-7EB9-40DC-B0B7-CFB84C6A59BC}"/>
              </a:ext>
            </a:extLst>
          </p:cNvPr>
          <p:cNvSpPr>
            <a:spLocks noGrp="1"/>
          </p:cNvSpPr>
          <p:nvPr>
            <p:ph type="body" sz="quarter" idx="25"/>
          </p:nvPr>
        </p:nvSpPr>
        <p:spPr>
          <a:xfrm>
            <a:off x="5629617" y="3901755"/>
            <a:ext cx="5615269" cy="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3" name="Text Placeholder 10">
            <a:extLst>
              <a:ext uri="{FF2B5EF4-FFF2-40B4-BE49-F238E27FC236}">
                <a16:creationId xmlns:a16="http://schemas.microsoft.com/office/drawing/2014/main" id="{752BC965-049B-4EC6-B536-61CC2C8B031E}"/>
              </a:ext>
            </a:extLst>
          </p:cNvPr>
          <p:cNvSpPr>
            <a:spLocks noGrp="1"/>
          </p:cNvSpPr>
          <p:nvPr>
            <p:ph type="body" sz="quarter" idx="26"/>
          </p:nvPr>
        </p:nvSpPr>
        <p:spPr>
          <a:xfrm>
            <a:off x="5629617" y="4825630"/>
            <a:ext cx="5615269" cy="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4" name="Text Placeholder 10">
            <a:extLst>
              <a:ext uri="{FF2B5EF4-FFF2-40B4-BE49-F238E27FC236}">
                <a16:creationId xmlns:a16="http://schemas.microsoft.com/office/drawing/2014/main" id="{6368B62B-ADE6-4D79-86A8-CC300F602F12}"/>
              </a:ext>
            </a:extLst>
          </p:cNvPr>
          <p:cNvSpPr>
            <a:spLocks noGrp="1"/>
          </p:cNvSpPr>
          <p:nvPr>
            <p:ph type="body" sz="quarter" idx="27"/>
          </p:nvPr>
        </p:nvSpPr>
        <p:spPr>
          <a:xfrm>
            <a:off x="5629617" y="5749503"/>
            <a:ext cx="5615269" cy="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7" name="Text Placeholder 12">
            <a:extLst>
              <a:ext uri="{FF2B5EF4-FFF2-40B4-BE49-F238E27FC236}">
                <a16:creationId xmlns:a16="http://schemas.microsoft.com/office/drawing/2014/main" id="{C43262FB-F1A5-4CBD-82C8-D45AD5B74AAB}"/>
              </a:ext>
            </a:extLst>
          </p:cNvPr>
          <p:cNvSpPr>
            <a:spLocks noGrp="1"/>
          </p:cNvSpPr>
          <p:nvPr>
            <p:ph type="body" sz="quarter" idx="29" hasCustomPrompt="1"/>
          </p:nvPr>
        </p:nvSpPr>
        <p:spPr>
          <a:xfrm>
            <a:off x="374352" y="6539480"/>
            <a:ext cx="8531700" cy="87716"/>
          </a:xfrm>
        </p:spPr>
        <p:txBody>
          <a:bodyPr/>
          <a:lstStyle>
            <a:lvl1pPr>
              <a:defRPr sz="600" b="0">
                <a:solidFill>
                  <a:schemeClr val="tx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720845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white 4">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5821097B-5736-43F1-86AA-28ACD7019297}"/>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8139" b="31983"/>
          <a:stretch/>
        </p:blipFill>
        <p:spPr>
          <a:xfrm>
            <a:off x="795" y="1"/>
            <a:ext cx="5102976" cy="4664597"/>
          </a:xfrm>
          <a:prstGeom prst="rect">
            <a:avLst/>
          </a:prstGeom>
        </p:spPr>
      </p:pic>
      <p:pic>
        <p:nvPicPr>
          <p:cNvPr id="11" name="Graphic 10">
            <a:extLst>
              <a:ext uri="{FF2B5EF4-FFF2-40B4-BE49-F238E27FC236}">
                <a16:creationId xmlns:a16="http://schemas.microsoft.com/office/drawing/2014/main" id="{E15B884D-B25D-2C42-96AD-DECB3579FA4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92685" y="358776"/>
            <a:ext cx="1427889" cy="730799"/>
          </a:xfrm>
          <a:prstGeom prst="rect">
            <a:avLst/>
          </a:prstGeom>
        </p:spPr>
      </p:pic>
      <p:sp>
        <p:nvSpPr>
          <p:cNvPr id="10" name="Date Placeholder 3">
            <a:extLst>
              <a:ext uri="{FF2B5EF4-FFF2-40B4-BE49-F238E27FC236}">
                <a16:creationId xmlns:a16="http://schemas.microsoft.com/office/drawing/2014/main" id="{EC5CCD26-AEDF-4C6B-B8C7-674A3CE8676B}"/>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tx2"/>
                </a:solidFill>
              </a:defRPr>
            </a:lvl1pPr>
          </a:lstStyle>
          <a:p>
            <a:endParaRPr lang="en-US" dirty="0"/>
          </a:p>
        </p:txBody>
      </p:sp>
      <p:sp>
        <p:nvSpPr>
          <p:cNvPr id="13" name="Title 1">
            <a:extLst>
              <a:ext uri="{FF2B5EF4-FFF2-40B4-BE49-F238E27FC236}">
                <a16:creationId xmlns:a16="http://schemas.microsoft.com/office/drawing/2014/main" id="{896322D0-706D-4D07-953F-1915F54B1EEE}"/>
              </a:ext>
            </a:extLst>
          </p:cNvPr>
          <p:cNvSpPr>
            <a:spLocks noGrp="1"/>
          </p:cNvSpPr>
          <p:nvPr>
            <p:ph type="ctrTitle" hasCustomPrompt="1"/>
          </p:nvPr>
        </p:nvSpPr>
        <p:spPr>
          <a:xfrm>
            <a:off x="7177465" y="34380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4" name="Subtitle 2">
            <a:extLst>
              <a:ext uri="{FF2B5EF4-FFF2-40B4-BE49-F238E27FC236}">
                <a16:creationId xmlns:a16="http://schemas.microsoft.com/office/drawing/2014/main" id="{2F1C984B-780A-46AE-86EC-7A6137DDAA15}"/>
              </a:ext>
            </a:extLst>
          </p:cNvPr>
          <p:cNvSpPr>
            <a:spLocks noGrp="1"/>
          </p:cNvSpPr>
          <p:nvPr>
            <p:ph type="subTitle" idx="1" hasCustomPrompt="1"/>
          </p:nvPr>
        </p:nvSpPr>
        <p:spPr>
          <a:xfrm>
            <a:off x="7177465" y="4978800"/>
            <a:ext cx="4636800" cy="256480"/>
          </a:xfrm>
        </p:spPr>
        <p:txBody>
          <a:bodyPr wrap="square">
            <a:spAutoFit/>
          </a:bodyPr>
          <a:lstStyle>
            <a:lvl1pPr marL="0" indent="0" algn="l">
              <a:lnSpc>
                <a:spcPts val="2000"/>
              </a:lnSpc>
              <a:buNone/>
              <a:defRPr sz="1800" b="1">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spTree>
    <p:extLst>
      <p:ext uri="{BB962C8B-B14F-4D97-AF65-F5344CB8AC3E}">
        <p14:creationId xmlns:p14="http://schemas.microsoft.com/office/powerpoint/2010/main" val="668814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 gradient">
    <p:bg>
      <p:bgPr>
        <a:gradFill>
          <a:gsLst>
            <a:gs pos="50000">
              <a:schemeClr val="accent1"/>
            </a:gs>
            <a:gs pos="0">
              <a:srgbClr val="C41974"/>
            </a:gs>
            <a:gs pos="100000">
              <a:srgbClr val="FF593D"/>
            </a:gs>
          </a:gsLst>
          <a:lin ang="195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A361-2E02-4CCF-BB75-B82698688262}"/>
              </a:ext>
            </a:extLst>
          </p:cNvPr>
          <p:cNvSpPr>
            <a:spLocks noGrp="1"/>
          </p:cNvSpPr>
          <p:nvPr>
            <p:ph type="title" hasCustomPrompt="1"/>
          </p:nvPr>
        </p:nvSpPr>
        <p:spPr>
          <a:xfrm>
            <a:off x="1346225" y="1286796"/>
            <a:ext cx="3193000" cy="1923604"/>
          </a:xfrm>
        </p:spPr>
        <p:txBody>
          <a:bodyPr wrap="square">
            <a:spAutoFit/>
          </a:bodyPr>
          <a:lstStyle>
            <a:lvl1pPr>
              <a:lnSpc>
                <a:spcPct val="70000"/>
              </a:lnSpc>
              <a:defRPr sz="5999" b="0" cap="all" baseline="0">
                <a:solidFill>
                  <a:schemeClr val="bg1"/>
                </a:solidFill>
                <a:latin typeface="Energy Display" panose="020B0508050000020004" pitchFamily="34" charset="0"/>
                <a:cs typeface="Energy Display" panose="020B0508050000020004" pitchFamily="34" charset="0"/>
              </a:defRPr>
            </a:lvl1pPr>
          </a:lstStyle>
          <a:p>
            <a:r>
              <a:rPr lang="en-US" dirty="0"/>
              <a:t>Click to edit Title of document</a:t>
            </a:r>
          </a:p>
        </p:txBody>
      </p:sp>
      <p:sp>
        <p:nvSpPr>
          <p:cNvPr id="4" name="Slide Number Placeholder 3">
            <a:extLst>
              <a:ext uri="{FF2B5EF4-FFF2-40B4-BE49-F238E27FC236}">
                <a16:creationId xmlns:a16="http://schemas.microsoft.com/office/drawing/2014/main" id="{6F85534C-074E-4D06-BEE7-71D79B210062}"/>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8" name="Text Placeholder 7">
            <a:extLst>
              <a:ext uri="{FF2B5EF4-FFF2-40B4-BE49-F238E27FC236}">
                <a16:creationId xmlns:a16="http://schemas.microsoft.com/office/drawing/2014/main" id="{5816D859-82F5-4611-8CF7-DB8560E9416C}"/>
              </a:ext>
            </a:extLst>
          </p:cNvPr>
          <p:cNvSpPr>
            <a:spLocks noGrp="1"/>
          </p:cNvSpPr>
          <p:nvPr>
            <p:ph type="body" sz="quarter" idx="12" hasCustomPrompt="1"/>
          </p:nvPr>
        </p:nvSpPr>
        <p:spPr>
          <a:xfrm>
            <a:off x="5695172" y="1063977"/>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1</a:t>
            </a:r>
          </a:p>
        </p:txBody>
      </p:sp>
      <p:sp>
        <p:nvSpPr>
          <p:cNvPr id="9" name="Text Placeholder 7">
            <a:extLst>
              <a:ext uri="{FF2B5EF4-FFF2-40B4-BE49-F238E27FC236}">
                <a16:creationId xmlns:a16="http://schemas.microsoft.com/office/drawing/2014/main" id="{0AC18FF1-ACE4-4540-9830-54EF5DDEA850}"/>
              </a:ext>
            </a:extLst>
          </p:cNvPr>
          <p:cNvSpPr>
            <a:spLocks noGrp="1"/>
          </p:cNvSpPr>
          <p:nvPr>
            <p:ph type="body" sz="quarter" idx="13" hasCustomPrompt="1"/>
          </p:nvPr>
        </p:nvSpPr>
        <p:spPr>
          <a:xfrm>
            <a:off x="6205592" y="1286796"/>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2" name="Text Placeholder 7">
            <a:extLst>
              <a:ext uri="{FF2B5EF4-FFF2-40B4-BE49-F238E27FC236}">
                <a16:creationId xmlns:a16="http://schemas.microsoft.com/office/drawing/2014/main" id="{199C40FE-35A0-485F-9BEB-46222A7170F8}"/>
              </a:ext>
            </a:extLst>
          </p:cNvPr>
          <p:cNvSpPr>
            <a:spLocks noGrp="1"/>
          </p:cNvSpPr>
          <p:nvPr>
            <p:ph type="body" sz="quarter" idx="15" hasCustomPrompt="1"/>
          </p:nvPr>
        </p:nvSpPr>
        <p:spPr>
          <a:xfrm>
            <a:off x="5695172" y="1988380"/>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2</a:t>
            </a:r>
          </a:p>
        </p:txBody>
      </p:sp>
      <p:sp>
        <p:nvSpPr>
          <p:cNvPr id="13" name="Text Placeholder 7">
            <a:extLst>
              <a:ext uri="{FF2B5EF4-FFF2-40B4-BE49-F238E27FC236}">
                <a16:creationId xmlns:a16="http://schemas.microsoft.com/office/drawing/2014/main" id="{F57C90AE-B9C8-4031-9B94-28A241F7ED0F}"/>
              </a:ext>
            </a:extLst>
          </p:cNvPr>
          <p:cNvSpPr>
            <a:spLocks noGrp="1"/>
          </p:cNvSpPr>
          <p:nvPr>
            <p:ph type="body" sz="quarter" idx="16" hasCustomPrompt="1"/>
          </p:nvPr>
        </p:nvSpPr>
        <p:spPr>
          <a:xfrm>
            <a:off x="6205592" y="2211199"/>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4" name="Text Placeholder 7">
            <a:extLst>
              <a:ext uri="{FF2B5EF4-FFF2-40B4-BE49-F238E27FC236}">
                <a16:creationId xmlns:a16="http://schemas.microsoft.com/office/drawing/2014/main" id="{923EAA34-5349-4D24-9FAA-ACE84C39B773}"/>
              </a:ext>
            </a:extLst>
          </p:cNvPr>
          <p:cNvSpPr>
            <a:spLocks noGrp="1"/>
          </p:cNvSpPr>
          <p:nvPr>
            <p:ph type="body" sz="quarter" idx="17" hasCustomPrompt="1"/>
          </p:nvPr>
        </p:nvSpPr>
        <p:spPr>
          <a:xfrm>
            <a:off x="5695172" y="2912783"/>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3</a:t>
            </a:r>
          </a:p>
        </p:txBody>
      </p:sp>
      <p:sp>
        <p:nvSpPr>
          <p:cNvPr id="15" name="Text Placeholder 7">
            <a:extLst>
              <a:ext uri="{FF2B5EF4-FFF2-40B4-BE49-F238E27FC236}">
                <a16:creationId xmlns:a16="http://schemas.microsoft.com/office/drawing/2014/main" id="{9F5365C9-6709-4C99-A70B-000A701968E0}"/>
              </a:ext>
            </a:extLst>
          </p:cNvPr>
          <p:cNvSpPr>
            <a:spLocks noGrp="1"/>
          </p:cNvSpPr>
          <p:nvPr>
            <p:ph type="body" sz="quarter" idx="18" hasCustomPrompt="1"/>
          </p:nvPr>
        </p:nvSpPr>
        <p:spPr>
          <a:xfrm>
            <a:off x="6205592" y="3135602"/>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6" name="Text Placeholder 7">
            <a:extLst>
              <a:ext uri="{FF2B5EF4-FFF2-40B4-BE49-F238E27FC236}">
                <a16:creationId xmlns:a16="http://schemas.microsoft.com/office/drawing/2014/main" id="{3968A8DC-32D0-4286-8A33-4D835A2559C9}"/>
              </a:ext>
            </a:extLst>
          </p:cNvPr>
          <p:cNvSpPr>
            <a:spLocks noGrp="1"/>
          </p:cNvSpPr>
          <p:nvPr>
            <p:ph type="body" sz="quarter" idx="19" hasCustomPrompt="1"/>
          </p:nvPr>
        </p:nvSpPr>
        <p:spPr>
          <a:xfrm>
            <a:off x="5695172" y="3837186"/>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4</a:t>
            </a:r>
          </a:p>
        </p:txBody>
      </p:sp>
      <p:sp>
        <p:nvSpPr>
          <p:cNvPr id="17" name="Text Placeholder 7">
            <a:extLst>
              <a:ext uri="{FF2B5EF4-FFF2-40B4-BE49-F238E27FC236}">
                <a16:creationId xmlns:a16="http://schemas.microsoft.com/office/drawing/2014/main" id="{8D2B09C9-A0C9-4D32-A332-3FD2584D4A40}"/>
              </a:ext>
            </a:extLst>
          </p:cNvPr>
          <p:cNvSpPr>
            <a:spLocks noGrp="1"/>
          </p:cNvSpPr>
          <p:nvPr>
            <p:ph type="body" sz="quarter" idx="20" hasCustomPrompt="1"/>
          </p:nvPr>
        </p:nvSpPr>
        <p:spPr>
          <a:xfrm>
            <a:off x="6205592" y="4060005"/>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8" name="Text Placeholder 7">
            <a:extLst>
              <a:ext uri="{FF2B5EF4-FFF2-40B4-BE49-F238E27FC236}">
                <a16:creationId xmlns:a16="http://schemas.microsoft.com/office/drawing/2014/main" id="{EE10A987-3BB6-4D3C-8626-DD4E22C6803A}"/>
              </a:ext>
            </a:extLst>
          </p:cNvPr>
          <p:cNvSpPr>
            <a:spLocks noGrp="1"/>
          </p:cNvSpPr>
          <p:nvPr>
            <p:ph type="body" sz="quarter" idx="21" hasCustomPrompt="1"/>
          </p:nvPr>
        </p:nvSpPr>
        <p:spPr>
          <a:xfrm>
            <a:off x="5695172" y="4761590"/>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5</a:t>
            </a:r>
          </a:p>
        </p:txBody>
      </p:sp>
      <p:sp>
        <p:nvSpPr>
          <p:cNvPr id="19" name="Text Placeholder 7">
            <a:extLst>
              <a:ext uri="{FF2B5EF4-FFF2-40B4-BE49-F238E27FC236}">
                <a16:creationId xmlns:a16="http://schemas.microsoft.com/office/drawing/2014/main" id="{5DF9E60C-254A-48D9-94F1-9712F94B2769}"/>
              </a:ext>
            </a:extLst>
          </p:cNvPr>
          <p:cNvSpPr>
            <a:spLocks noGrp="1"/>
          </p:cNvSpPr>
          <p:nvPr>
            <p:ph type="body" sz="quarter" idx="22" hasCustomPrompt="1"/>
          </p:nvPr>
        </p:nvSpPr>
        <p:spPr>
          <a:xfrm>
            <a:off x="6205592" y="4984409"/>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22" name="Text Placeholder 12">
            <a:extLst>
              <a:ext uri="{FF2B5EF4-FFF2-40B4-BE49-F238E27FC236}">
                <a16:creationId xmlns:a16="http://schemas.microsoft.com/office/drawing/2014/main" id="{FB91D4BE-94A4-4287-BB52-C48242D5B804}"/>
              </a:ext>
            </a:extLst>
          </p:cNvPr>
          <p:cNvSpPr>
            <a:spLocks noGrp="1"/>
          </p:cNvSpPr>
          <p:nvPr>
            <p:ph type="body" sz="quarter" idx="25" hasCustomPrompt="1"/>
          </p:nvPr>
        </p:nvSpPr>
        <p:spPr>
          <a:xfrm>
            <a:off x="374352" y="6539480"/>
            <a:ext cx="8531700"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2164409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 insert image">
    <p:bg>
      <p:bgPr>
        <a:solidFill>
          <a:schemeClr val="bg1"/>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88613197-B00E-104E-8DD7-030DAF744821}"/>
              </a:ext>
            </a:extLst>
          </p:cNvPr>
          <p:cNvSpPr>
            <a:spLocks noGrp="1"/>
          </p:cNvSpPr>
          <p:nvPr>
            <p:ph type="pic" sz="quarter" idx="26" hasCustomPrompt="1"/>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2" name="Title 1">
            <a:extLst>
              <a:ext uri="{FF2B5EF4-FFF2-40B4-BE49-F238E27FC236}">
                <a16:creationId xmlns:a16="http://schemas.microsoft.com/office/drawing/2014/main" id="{D0AAA361-2E02-4CCF-BB75-B82698688262}"/>
              </a:ext>
            </a:extLst>
          </p:cNvPr>
          <p:cNvSpPr>
            <a:spLocks noGrp="1"/>
          </p:cNvSpPr>
          <p:nvPr>
            <p:ph type="title" hasCustomPrompt="1"/>
          </p:nvPr>
        </p:nvSpPr>
        <p:spPr>
          <a:xfrm>
            <a:off x="1344438" y="1286796"/>
            <a:ext cx="3193000" cy="1923604"/>
          </a:xfrm>
        </p:spPr>
        <p:txBody>
          <a:bodyPr wrap="square">
            <a:spAutoFit/>
          </a:bodyPr>
          <a:lstStyle>
            <a:lvl1pPr>
              <a:lnSpc>
                <a:spcPct val="70000"/>
              </a:lnSpc>
              <a:defRPr sz="5999" b="0" cap="all" baseline="0">
                <a:solidFill>
                  <a:schemeClr val="bg1"/>
                </a:solidFill>
                <a:latin typeface="Energy Display" panose="020B0508050000020004" pitchFamily="34" charset="0"/>
                <a:cs typeface="Energy Display" panose="020B0508050000020004" pitchFamily="34" charset="0"/>
              </a:defRPr>
            </a:lvl1pPr>
          </a:lstStyle>
          <a:p>
            <a:r>
              <a:rPr lang="en-US" dirty="0"/>
              <a:t>Click to edit Title of document</a:t>
            </a:r>
          </a:p>
        </p:txBody>
      </p:sp>
      <p:sp>
        <p:nvSpPr>
          <p:cNvPr id="4" name="Slide Number Placeholder 3">
            <a:extLst>
              <a:ext uri="{FF2B5EF4-FFF2-40B4-BE49-F238E27FC236}">
                <a16:creationId xmlns:a16="http://schemas.microsoft.com/office/drawing/2014/main" id="{6F85534C-074E-4D06-BEE7-71D79B210062}"/>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8" name="Text Placeholder 7">
            <a:extLst>
              <a:ext uri="{FF2B5EF4-FFF2-40B4-BE49-F238E27FC236}">
                <a16:creationId xmlns:a16="http://schemas.microsoft.com/office/drawing/2014/main" id="{5816D859-82F5-4611-8CF7-DB8560E9416C}"/>
              </a:ext>
            </a:extLst>
          </p:cNvPr>
          <p:cNvSpPr>
            <a:spLocks noGrp="1"/>
          </p:cNvSpPr>
          <p:nvPr>
            <p:ph type="body" sz="quarter" idx="12" hasCustomPrompt="1"/>
          </p:nvPr>
        </p:nvSpPr>
        <p:spPr>
          <a:xfrm>
            <a:off x="5695172" y="1063977"/>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1</a:t>
            </a:r>
          </a:p>
        </p:txBody>
      </p:sp>
      <p:sp>
        <p:nvSpPr>
          <p:cNvPr id="9" name="Text Placeholder 7">
            <a:extLst>
              <a:ext uri="{FF2B5EF4-FFF2-40B4-BE49-F238E27FC236}">
                <a16:creationId xmlns:a16="http://schemas.microsoft.com/office/drawing/2014/main" id="{0AC18FF1-ACE4-4540-9830-54EF5DDEA850}"/>
              </a:ext>
            </a:extLst>
          </p:cNvPr>
          <p:cNvSpPr>
            <a:spLocks noGrp="1"/>
          </p:cNvSpPr>
          <p:nvPr>
            <p:ph type="body" sz="quarter" idx="13" hasCustomPrompt="1"/>
          </p:nvPr>
        </p:nvSpPr>
        <p:spPr>
          <a:xfrm>
            <a:off x="6205592" y="1286796"/>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2" name="Text Placeholder 7">
            <a:extLst>
              <a:ext uri="{FF2B5EF4-FFF2-40B4-BE49-F238E27FC236}">
                <a16:creationId xmlns:a16="http://schemas.microsoft.com/office/drawing/2014/main" id="{199C40FE-35A0-485F-9BEB-46222A7170F8}"/>
              </a:ext>
            </a:extLst>
          </p:cNvPr>
          <p:cNvSpPr>
            <a:spLocks noGrp="1"/>
          </p:cNvSpPr>
          <p:nvPr>
            <p:ph type="body" sz="quarter" idx="15" hasCustomPrompt="1"/>
          </p:nvPr>
        </p:nvSpPr>
        <p:spPr>
          <a:xfrm>
            <a:off x="5695172" y="1988380"/>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2</a:t>
            </a:r>
          </a:p>
        </p:txBody>
      </p:sp>
      <p:sp>
        <p:nvSpPr>
          <p:cNvPr id="13" name="Text Placeholder 7">
            <a:extLst>
              <a:ext uri="{FF2B5EF4-FFF2-40B4-BE49-F238E27FC236}">
                <a16:creationId xmlns:a16="http://schemas.microsoft.com/office/drawing/2014/main" id="{F57C90AE-B9C8-4031-9B94-28A241F7ED0F}"/>
              </a:ext>
            </a:extLst>
          </p:cNvPr>
          <p:cNvSpPr>
            <a:spLocks noGrp="1"/>
          </p:cNvSpPr>
          <p:nvPr>
            <p:ph type="body" sz="quarter" idx="16" hasCustomPrompt="1"/>
          </p:nvPr>
        </p:nvSpPr>
        <p:spPr>
          <a:xfrm>
            <a:off x="6205592" y="2211199"/>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4" name="Text Placeholder 7">
            <a:extLst>
              <a:ext uri="{FF2B5EF4-FFF2-40B4-BE49-F238E27FC236}">
                <a16:creationId xmlns:a16="http://schemas.microsoft.com/office/drawing/2014/main" id="{923EAA34-5349-4D24-9FAA-ACE84C39B773}"/>
              </a:ext>
            </a:extLst>
          </p:cNvPr>
          <p:cNvSpPr>
            <a:spLocks noGrp="1"/>
          </p:cNvSpPr>
          <p:nvPr>
            <p:ph type="body" sz="quarter" idx="17" hasCustomPrompt="1"/>
          </p:nvPr>
        </p:nvSpPr>
        <p:spPr>
          <a:xfrm>
            <a:off x="5695172" y="2912783"/>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3</a:t>
            </a:r>
          </a:p>
        </p:txBody>
      </p:sp>
      <p:sp>
        <p:nvSpPr>
          <p:cNvPr id="15" name="Text Placeholder 7">
            <a:extLst>
              <a:ext uri="{FF2B5EF4-FFF2-40B4-BE49-F238E27FC236}">
                <a16:creationId xmlns:a16="http://schemas.microsoft.com/office/drawing/2014/main" id="{9F5365C9-6709-4C99-A70B-000A701968E0}"/>
              </a:ext>
            </a:extLst>
          </p:cNvPr>
          <p:cNvSpPr>
            <a:spLocks noGrp="1"/>
          </p:cNvSpPr>
          <p:nvPr>
            <p:ph type="body" sz="quarter" idx="18" hasCustomPrompt="1"/>
          </p:nvPr>
        </p:nvSpPr>
        <p:spPr>
          <a:xfrm>
            <a:off x="6205592" y="3135602"/>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6" name="Text Placeholder 7">
            <a:extLst>
              <a:ext uri="{FF2B5EF4-FFF2-40B4-BE49-F238E27FC236}">
                <a16:creationId xmlns:a16="http://schemas.microsoft.com/office/drawing/2014/main" id="{3968A8DC-32D0-4286-8A33-4D835A2559C9}"/>
              </a:ext>
            </a:extLst>
          </p:cNvPr>
          <p:cNvSpPr>
            <a:spLocks noGrp="1"/>
          </p:cNvSpPr>
          <p:nvPr>
            <p:ph type="body" sz="quarter" idx="19" hasCustomPrompt="1"/>
          </p:nvPr>
        </p:nvSpPr>
        <p:spPr>
          <a:xfrm>
            <a:off x="5695172" y="3837186"/>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4</a:t>
            </a:r>
          </a:p>
        </p:txBody>
      </p:sp>
      <p:sp>
        <p:nvSpPr>
          <p:cNvPr id="17" name="Text Placeholder 7">
            <a:extLst>
              <a:ext uri="{FF2B5EF4-FFF2-40B4-BE49-F238E27FC236}">
                <a16:creationId xmlns:a16="http://schemas.microsoft.com/office/drawing/2014/main" id="{8D2B09C9-A0C9-4D32-A332-3FD2584D4A40}"/>
              </a:ext>
            </a:extLst>
          </p:cNvPr>
          <p:cNvSpPr>
            <a:spLocks noGrp="1"/>
          </p:cNvSpPr>
          <p:nvPr>
            <p:ph type="body" sz="quarter" idx="20" hasCustomPrompt="1"/>
          </p:nvPr>
        </p:nvSpPr>
        <p:spPr>
          <a:xfrm>
            <a:off x="6205592" y="4060005"/>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p:sp>
        <p:nvSpPr>
          <p:cNvPr id="18" name="Text Placeholder 7">
            <a:extLst>
              <a:ext uri="{FF2B5EF4-FFF2-40B4-BE49-F238E27FC236}">
                <a16:creationId xmlns:a16="http://schemas.microsoft.com/office/drawing/2014/main" id="{EE10A987-3BB6-4D3C-8626-DD4E22C6803A}"/>
              </a:ext>
            </a:extLst>
          </p:cNvPr>
          <p:cNvSpPr>
            <a:spLocks noGrp="1"/>
          </p:cNvSpPr>
          <p:nvPr>
            <p:ph type="body" sz="quarter" idx="21" hasCustomPrompt="1"/>
          </p:nvPr>
        </p:nvSpPr>
        <p:spPr>
          <a:xfrm>
            <a:off x="5695172" y="4761590"/>
            <a:ext cx="463014" cy="792396"/>
          </a:xfrm>
        </p:spPr>
        <p:txBody>
          <a:bodyPr/>
          <a:lstStyle>
            <a:lvl1pPr>
              <a:lnSpc>
                <a:spcPct val="100000"/>
              </a:lnSpc>
              <a:spcAft>
                <a:spcPts val="1000"/>
              </a:spcAft>
              <a:defRPr sz="5149">
                <a:solidFill>
                  <a:schemeClr val="bg1"/>
                </a:solidFill>
                <a:latin typeface="Energy Display" panose="020B0508050000020004" pitchFamily="34" charset="0"/>
                <a:cs typeface="Energy Display" panose="020B0508050000020004" pitchFamily="34" charset="0"/>
              </a:defRPr>
            </a:lvl1pPr>
            <a:lvl2pPr>
              <a:defRPr sz="5149"/>
            </a:lvl2pPr>
            <a:lvl3pPr>
              <a:defRPr sz="5149"/>
            </a:lvl3pPr>
            <a:lvl4pPr>
              <a:defRPr sz="5149"/>
            </a:lvl4pPr>
            <a:lvl5pPr>
              <a:defRPr sz="5149"/>
            </a:lvl5pPr>
          </a:lstStyle>
          <a:p>
            <a:pPr lvl="0"/>
            <a:r>
              <a:rPr lang="en-US" dirty="0"/>
              <a:t>5</a:t>
            </a:r>
          </a:p>
        </p:txBody>
      </p:sp>
      <p:sp>
        <p:nvSpPr>
          <p:cNvPr id="19" name="Text Placeholder 7">
            <a:extLst>
              <a:ext uri="{FF2B5EF4-FFF2-40B4-BE49-F238E27FC236}">
                <a16:creationId xmlns:a16="http://schemas.microsoft.com/office/drawing/2014/main" id="{5DF9E60C-254A-48D9-94F1-9712F94B2769}"/>
              </a:ext>
            </a:extLst>
          </p:cNvPr>
          <p:cNvSpPr>
            <a:spLocks noGrp="1"/>
          </p:cNvSpPr>
          <p:nvPr>
            <p:ph type="body" sz="quarter" idx="22" hasCustomPrompt="1"/>
          </p:nvPr>
        </p:nvSpPr>
        <p:spPr>
          <a:xfrm>
            <a:off x="6205592" y="4984409"/>
            <a:ext cx="5227591" cy="507831"/>
          </a:xfrm>
        </p:spPr>
        <p:txBody>
          <a:bodyPr/>
          <a:lstStyle>
            <a:lvl1pPr>
              <a:lnSpc>
                <a:spcPct val="100000"/>
              </a:lnSpc>
              <a:spcAft>
                <a:spcPts val="0"/>
              </a:spcAft>
              <a:defRPr sz="1650" b="1">
                <a:solidFill>
                  <a:schemeClr val="bg1"/>
                </a:solidFill>
                <a:latin typeface="+mj-lt"/>
                <a:cs typeface="Energy Display" panose="020B0508050000020004" pitchFamily="34" charset="0"/>
              </a:defRPr>
            </a:lvl1pPr>
            <a:lvl2pPr>
              <a:defRPr sz="5149"/>
            </a:lvl2pPr>
            <a:lvl3pPr>
              <a:defRPr sz="5149"/>
            </a:lvl3pPr>
            <a:lvl4pPr>
              <a:defRPr sz="5149"/>
            </a:lvl4pPr>
            <a:lvl5pPr>
              <a:defRPr sz="5149"/>
            </a:lvl5pPr>
          </a:lstStyle>
          <a:p>
            <a:pPr lvl="0"/>
            <a:r>
              <a:rPr lang="en-US" dirty="0" err="1"/>
              <a:t>Namus</a:t>
            </a:r>
            <a:r>
              <a:rPr lang="en-US" dirty="0"/>
              <a:t> et, </a:t>
            </a:r>
            <a:r>
              <a:rPr lang="en-US" dirty="0" err="1"/>
              <a:t>est</a:t>
            </a:r>
            <a:r>
              <a:rPr lang="en-US" dirty="0"/>
              <a:t> </a:t>
            </a:r>
            <a:r>
              <a:rPr lang="en-US" dirty="0" err="1"/>
              <a:t>venihil</a:t>
            </a:r>
            <a:r>
              <a:rPr lang="en-US" dirty="0"/>
              <a:t> </a:t>
            </a:r>
            <a:r>
              <a:rPr lang="en-US" dirty="0" err="1"/>
              <a:t>lisqui</a:t>
            </a:r>
            <a:r>
              <a:rPr lang="en-US" dirty="0"/>
              <a:t> </a:t>
            </a:r>
            <a:r>
              <a:rPr lang="en-US" dirty="0" err="1"/>
              <a:t>blant</a:t>
            </a:r>
            <a:r>
              <a:rPr lang="en-US" dirty="0"/>
              <a:t>, sima </a:t>
            </a:r>
            <a:r>
              <a:rPr lang="en-US" dirty="0" err="1"/>
              <a:t>niet</a:t>
            </a:r>
            <a:r>
              <a:rPr lang="en-US" dirty="0"/>
              <a:t> </a:t>
            </a:r>
            <a:r>
              <a:rPr lang="en-US" dirty="0" err="1"/>
              <a:t>reste</a:t>
            </a:r>
            <a:r>
              <a:rPr lang="en-US" dirty="0"/>
              <a:t> </a:t>
            </a:r>
            <a:r>
              <a:rPr lang="en-US" dirty="0" err="1"/>
              <a:t>velluptatur</a:t>
            </a:r>
            <a:r>
              <a:rPr lang="en-US" dirty="0"/>
              <a:t> </a:t>
            </a:r>
            <a:r>
              <a:rPr lang="en-US" dirty="0" err="1"/>
              <a:t>facitiur</a:t>
            </a:r>
            <a:r>
              <a:rPr lang="en-US" dirty="0"/>
              <a:t> </a:t>
            </a:r>
            <a:r>
              <a:rPr lang="en-US" dirty="0" err="1"/>
              <a:t>minctio</a:t>
            </a:r>
            <a:r>
              <a:rPr lang="en-US" dirty="0"/>
              <a:t>.</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7CEFD74-2DEB-4F4D-8AE5-94B727463EA7}"/>
                  </a:ext>
                </a:extLst>
              </p14:cNvPr>
              <p14:cNvContentPartPr/>
              <p14:nvPr/>
            </p14:nvContentPartPr>
            <p14:xfrm>
              <a:off x="393789" y="306189"/>
              <a:ext cx="9719" cy="10800"/>
            </p14:xfrm>
          </p:contentPart>
        </mc:Choice>
        <mc:Fallback xmlns="">
          <p:pic>
            <p:nvPicPr>
              <p:cNvPr id="5" name="Ink 4">
                <a:extLst>
                  <a:ext uri="{FF2B5EF4-FFF2-40B4-BE49-F238E27FC236}">
                    <a16:creationId xmlns:a16="http://schemas.microsoft.com/office/drawing/2014/main" id="{07CEFD74-2DEB-4F4D-8AE5-94B727463EA7}"/>
                  </a:ext>
                </a:extLst>
              </p:cNvPr>
              <p:cNvPicPr/>
              <p:nvPr/>
            </p:nvPicPr>
            <p:blipFill>
              <a:blip r:embed="rId5"/>
              <a:stretch>
                <a:fillRect/>
              </a:stretch>
            </p:blipFill>
            <p:spPr>
              <a:xfrm>
                <a:off x="385565" y="301660"/>
                <a:ext cx="22802" cy="22994"/>
              </a:xfrm>
              <a:prstGeom prst="rect">
                <a:avLst/>
              </a:prstGeom>
            </p:spPr>
          </p:pic>
        </mc:Fallback>
      </mc:AlternateContent>
      <p:sp>
        <p:nvSpPr>
          <p:cNvPr id="20" name="Text Placeholder 12">
            <a:extLst>
              <a:ext uri="{FF2B5EF4-FFF2-40B4-BE49-F238E27FC236}">
                <a16:creationId xmlns:a16="http://schemas.microsoft.com/office/drawing/2014/main" id="{22779164-E47A-4DEE-AFDE-63AD7727721C}"/>
              </a:ext>
            </a:extLst>
          </p:cNvPr>
          <p:cNvSpPr>
            <a:spLocks noGrp="1"/>
          </p:cNvSpPr>
          <p:nvPr>
            <p:ph type="body" sz="quarter" idx="25" hasCustomPrompt="1"/>
          </p:nvPr>
        </p:nvSpPr>
        <p:spPr>
          <a:xfrm>
            <a:off x="374352" y="6539480"/>
            <a:ext cx="8531700"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669153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3569-3587-4BA8-B8C1-5953DA9559DA}"/>
              </a:ext>
            </a:extLst>
          </p:cNvPr>
          <p:cNvSpPr>
            <a:spLocks noGrp="1"/>
          </p:cNvSpPr>
          <p:nvPr>
            <p:ph type="title" hasCustomPrompt="1"/>
          </p:nvPr>
        </p:nvSpPr>
        <p:spPr>
          <a:xfrm>
            <a:off x="374352" y="878400"/>
            <a:ext cx="11441529" cy="346249"/>
          </a:xfrm>
        </p:spPr>
        <p:txBody>
          <a:bodyPr/>
          <a:lstStyle>
            <a:lvl1pPr>
              <a:defRPr/>
            </a:lvl1pPr>
          </a:lstStyle>
          <a:p>
            <a:r>
              <a:rPr lang="en-US" dirty="0"/>
              <a:t>Click to edit slide title</a:t>
            </a:r>
          </a:p>
        </p:txBody>
      </p:sp>
      <p:sp>
        <p:nvSpPr>
          <p:cNvPr id="4" name="Slide Number Placeholder 3">
            <a:extLst>
              <a:ext uri="{FF2B5EF4-FFF2-40B4-BE49-F238E27FC236}">
                <a16:creationId xmlns:a16="http://schemas.microsoft.com/office/drawing/2014/main" id="{B930CF4F-91F5-4252-9F54-B7E4E7906984}"/>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6" name="Subtitle 2">
            <a:extLst>
              <a:ext uri="{FF2B5EF4-FFF2-40B4-BE49-F238E27FC236}">
                <a16:creationId xmlns:a16="http://schemas.microsoft.com/office/drawing/2014/main" id="{B5951E3F-CAF6-4EC8-8BCC-41AAB1B475E5}"/>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7" name="Text Placeholder 12">
            <a:extLst>
              <a:ext uri="{FF2B5EF4-FFF2-40B4-BE49-F238E27FC236}">
                <a16:creationId xmlns:a16="http://schemas.microsoft.com/office/drawing/2014/main" id="{99207A50-A4CF-4163-A2E1-CCDA450F1262}"/>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388738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 basic">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B4E2BD-9380-4BAD-8623-62E866D15042}"/>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7" name="Text Placeholder 5">
            <a:extLst>
              <a:ext uri="{FF2B5EF4-FFF2-40B4-BE49-F238E27FC236}">
                <a16:creationId xmlns:a16="http://schemas.microsoft.com/office/drawing/2014/main" id="{9494D385-AA30-4337-B355-7E477B31C140}"/>
              </a:ext>
            </a:extLst>
          </p:cNvPr>
          <p:cNvSpPr>
            <a:spLocks noGrp="1"/>
          </p:cNvSpPr>
          <p:nvPr>
            <p:ph type="body" sz="quarter" idx="13"/>
          </p:nvPr>
        </p:nvSpPr>
        <p:spPr>
          <a:xfrm>
            <a:off x="374351" y="2026801"/>
            <a:ext cx="11446509" cy="1338315"/>
          </a:xfrm>
        </p:spPr>
        <p:txBody>
          <a:bodyPr numCol="1" spcCol="216000"/>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2">
            <a:extLst>
              <a:ext uri="{FF2B5EF4-FFF2-40B4-BE49-F238E27FC236}">
                <a16:creationId xmlns:a16="http://schemas.microsoft.com/office/drawing/2014/main" id="{6D7C2169-FFEB-4D6F-A3CF-633E1F363EBB}"/>
              </a:ext>
            </a:extLst>
          </p:cNvPr>
          <p:cNvSpPr>
            <a:spLocks noGrp="1"/>
          </p:cNvSpPr>
          <p:nvPr>
            <p:ph type="subTitle" idx="1" hasCustomPrompt="1"/>
          </p:nvPr>
        </p:nvSpPr>
        <p:spPr>
          <a:xfrm>
            <a:off x="374351" y="442571"/>
            <a:ext cx="11446509"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9" name="Title 1">
            <a:extLst>
              <a:ext uri="{FF2B5EF4-FFF2-40B4-BE49-F238E27FC236}">
                <a16:creationId xmlns:a16="http://schemas.microsoft.com/office/drawing/2014/main" id="{B857631C-E801-44BC-8618-0D5BA407BB1D}"/>
              </a:ext>
            </a:extLst>
          </p:cNvPr>
          <p:cNvSpPr>
            <a:spLocks noGrp="1"/>
          </p:cNvSpPr>
          <p:nvPr>
            <p:ph type="title" hasCustomPrompt="1"/>
          </p:nvPr>
        </p:nvSpPr>
        <p:spPr>
          <a:xfrm>
            <a:off x="374351" y="878191"/>
            <a:ext cx="11446509" cy="346249"/>
          </a:xfrm>
        </p:spPr>
        <p:txBody>
          <a:bodyPr/>
          <a:lstStyle>
            <a:lvl1pPr>
              <a:defRPr>
                <a:solidFill>
                  <a:schemeClr val="tx2"/>
                </a:solidFill>
              </a:defRPr>
            </a:lvl1pPr>
          </a:lstStyle>
          <a:p>
            <a:r>
              <a:rPr lang="en-US" dirty="0"/>
              <a:t>Click to edit slide title</a:t>
            </a:r>
          </a:p>
        </p:txBody>
      </p:sp>
      <p:sp>
        <p:nvSpPr>
          <p:cNvPr id="10" name="Text Placeholder 12">
            <a:extLst>
              <a:ext uri="{FF2B5EF4-FFF2-40B4-BE49-F238E27FC236}">
                <a16:creationId xmlns:a16="http://schemas.microsoft.com/office/drawing/2014/main" id="{6C18D75A-2D1B-44D1-89F0-D52D79DDF25B}"/>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5150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 statement &amp; tex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A9746C-F531-4207-8CCD-DE5BF048C67C}"/>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6" name="Text Placeholder 5">
            <a:extLst>
              <a:ext uri="{FF2B5EF4-FFF2-40B4-BE49-F238E27FC236}">
                <a16:creationId xmlns:a16="http://schemas.microsoft.com/office/drawing/2014/main" id="{8080E4AF-E6EB-43C3-AB0B-816C1E8EC32B}"/>
              </a:ext>
            </a:extLst>
          </p:cNvPr>
          <p:cNvSpPr>
            <a:spLocks noGrp="1"/>
          </p:cNvSpPr>
          <p:nvPr>
            <p:ph type="body" sz="quarter" idx="13"/>
          </p:nvPr>
        </p:nvSpPr>
        <p:spPr>
          <a:xfrm>
            <a:off x="6205592" y="2026800"/>
            <a:ext cx="5610976" cy="133831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A2642708-BA79-4159-AD49-BBEB5A80200C}"/>
              </a:ext>
            </a:extLst>
          </p:cNvPr>
          <p:cNvSpPr>
            <a:spLocks noGrp="1"/>
          </p:cNvSpPr>
          <p:nvPr>
            <p:ph type="body" sz="quarter" idx="14" hasCustomPrompt="1"/>
          </p:nvPr>
        </p:nvSpPr>
        <p:spPr>
          <a:xfrm>
            <a:off x="374351" y="2026801"/>
            <a:ext cx="3665379" cy="1214021"/>
          </a:xfrm>
        </p:spPr>
        <p:txBody>
          <a:bodyPr tIns="28800" numCol="1" spcCol="0"/>
          <a:lstStyle>
            <a:lvl1pPr>
              <a:lnSpc>
                <a:spcPct val="70000"/>
              </a:lnSpc>
              <a:defRPr sz="5499" cap="all" spc="-50" baseline="0">
                <a:solidFill>
                  <a:schemeClr val="accent1"/>
                </a:solidFill>
                <a:latin typeface="Energy Display" panose="020B0508050000020004" pitchFamily="34" charset="0"/>
                <a:cs typeface="Energy Display" panose="020B0508050000020004" pitchFamily="34" charset="0"/>
              </a:defRPr>
            </a:lvl1pPr>
            <a:lvl2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2pPr>
            <a:lvl3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3pPr>
            <a:lvl4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4pPr>
            <a:lvl5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5pPr>
            <a:lvl6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6pPr>
            <a:lvl7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7pPr>
            <a:lvl8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8pPr>
            <a:lvl9pPr>
              <a:lnSpc>
                <a:spcPct val="75000"/>
              </a:lnSpc>
              <a:buNone/>
              <a:defRPr sz="5499" cap="all" spc="-50" baseline="0">
                <a:solidFill>
                  <a:schemeClr val="accent1"/>
                </a:solidFill>
                <a:latin typeface="Energy Display" panose="020B0508050000020004" pitchFamily="34" charset="0"/>
                <a:cs typeface="Energy Display" panose="020B0508050000020004" pitchFamily="34" charset="0"/>
              </a:defRPr>
            </a:lvl9pPr>
          </a:lstStyle>
          <a:p>
            <a:pPr lvl="0"/>
            <a:r>
              <a:rPr lang="en-US" dirty="0"/>
              <a:t>Click to edit statement text</a:t>
            </a:r>
          </a:p>
        </p:txBody>
      </p:sp>
      <p:sp>
        <p:nvSpPr>
          <p:cNvPr id="14" name="Title 1">
            <a:extLst>
              <a:ext uri="{FF2B5EF4-FFF2-40B4-BE49-F238E27FC236}">
                <a16:creationId xmlns:a16="http://schemas.microsoft.com/office/drawing/2014/main" id="{8E434045-7C85-4966-A6B1-53EE88368EB1}"/>
              </a:ext>
            </a:extLst>
          </p:cNvPr>
          <p:cNvSpPr>
            <a:spLocks noGrp="1"/>
          </p:cNvSpPr>
          <p:nvPr>
            <p:ph type="title" hasCustomPrompt="1"/>
          </p:nvPr>
        </p:nvSpPr>
        <p:spPr>
          <a:xfrm>
            <a:off x="374351" y="878401"/>
            <a:ext cx="11441528" cy="346249"/>
          </a:xfrm>
        </p:spPr>
        <p:txBody>
          <a:bodyPr/>
          <a:lstStyle>
            <a:lvl1pPr>
              <a:defRPr/>
            </a:lvl1pPr>
          </a:lstStyle>
          <a:p>
            <a:r>
              <a:rPr lang="en-US" dirty="0"/>
              <a:t>Click to edit slide title</a:t>
            </a:r>
          </a:p>
        </p:txBody>
      </p:sp>
      <p:sp>
        <p:nvSpPr>
          <p:cNvPr id="15" name="Subtitle 2">
            <a:extLst>
              <a:ext uri="{FF2B5EF4-FFF2-40B4-BE49-F238E27FC236}">
                <a16:creationId xmlns:a16="http://schemas.microsoft.com/office/drawing/2014/main" id="{FF8F363A-E3DA-4483-8ABF-A303B12A4ED0}"/>
              </a:ext>
            </a:extLst>
          </p:cNvPr>
          <p:cNvSpPr>
            <a:spLocks noGrp="1"/>
          </p:cNvSpPr>
          <p:nvPr>
            <p:ph type="subTitle" idx="1" hasCustomPrompt="1"/>
          </p:nvPr>
        </p:nvSpPr>
        <p:spPr>
          <a:xfrm>
            <a:off x="374352"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0" name="Text Placeholder 12">
            <a:extLst>
              <a:ext uri="{FF2B5EF4-FFF2-40B4-BE49-F238E27FC236}">
                <a16:creationId xmlns:a16="http://schemas.microsoft.com/office/drawing/2014/main" id="{AC047C19-B8FB-4AB3-82F3-CD7B29093940}"/>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569521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 statement &amp;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E667D-D2D5-4A48-A30A-40EC1FB3990C}"/>
              </a:ext>
            </a:extLst>
          </p:cNvPr>
          <p:cNvSpPr>
            <a:spLocks noGrp="1"/>
          </p:cNvSpPr>
          <p:nvPr>
            <p:ph type="title" hasCustomPrompt="1"/>
          </p:nvPr>
        </p:nvSpPr>
        <p:spPr>
          <a:xfrm>
            <a:off x="374351" y="878287"/>
            <a:ext cx="11441528" cy="346249"/>
          </a:xfrm>
        </p:spPr>
        <p:txBody>
          <a:bodyPr vert="horz" wrap="square" lIns="0" tIns="0" rIns="0" bIns="0" rtlCol="0" anchor="t">
            <a:spAutoFit/>
          </a:bodyPr>
          <a:lstStyle>
            <a:lvl1pPr>
              <a:defRPr lang="en-US" dirty="0"/>
            </a:lvl1pPr>
          </a:lstStyle>
          <a:p>
            <a:pPr lvl="0"/>
            <a:r>
              <a:rPr lang="en-US" dirty="0"/>
              <a:t>Click to edit slide title</a:t>
            </a:r>
          </a:p>
        </p:txBody>
      </p:sp>
      <p:sp>
        <p:nvSpPr>
          <p:cNvPr id="4" name="Slide Number Placeholder 3">
            <a:extLst>
              <a:ext uri="{FF2B5EF4-FFF2-40B4-BE49-F238E27FC236}">
                <a16:creationId xmlns:a16="http://schemas.microsoft.com/office/drawing/2014/main" id="{03FC674D-9509-4F73-8EA5-FC6E40192A4B}"/>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1" name="Text Placeholder 5">
            <a:extLst>
              <a:ext uri="{FF2B5EF4-FFF2-40B4-BE49-F238E27FC236}">
                <a16:creationId xmlns:a16="http://schemas.microsoft.com/office/drawing/2014/main" id="{E3B3D4F3-34CE-4230-AA38-9FCE6AD5FCD4}"/>
              </a:ext>
            </a:extLst>
          </p:cNvPr>
          <p:cNvSpPr>
            <a:spLocks noGrp="1"/>
          </p:cNvSpPr>
          <p:nvPr>
            <p:ph type="body" sz="quarter" idx="13"/>
          </p:nvPr>
        </p:nvSpPr>
        <p:spPr>
          <a:xfrm>
            <a:off x="4261845" y="2026801"/>
            <a:ext cx="3665379" cy="1338315"/>
          </a:xfrm>
        </p:spPr>
        <p:txBody>
          <a:bodyPr numCol="1" spcCol="216000"/>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5">
            <a:extLst>
              <a:ext uri="{FF2B5EF4-FFF2-40B4-BE49-F238E27FC236}">
                <a16:creationId xmlns:a16="http://schemas.microsoft.com/office/drawing/2014/main" id="{1DBC5355-B8D7-49EF-AD09-7AB7F7097985}"/>
              </a:ext>
            </a:extLst>
          </p:cNvPr>
          <p:cNvSpPr>
            <a:spLocks noGrp="1"/>
          </p:cNvSpPr>
          <p:nvPr>
            <p:ph type="body" sz="quarter" idx="14" hasCustomPrompt="1"/>
          </p:nvPr>
        </p:nvSpPr>
        <p:spPr>
          <a:xfrm>
            <a:off x="374351" y="2026801"/>
            <a:ext cx="3665379" cy="1214021"/>
          </a:xfrm>
        </p:spPr>
        <p:txBody>
          <a:bodyPr tIns="28800" numCol="1" spcCol="0"/>
          <a:lstStyle>
            <a:lvl1pPr>
              <a:lnSpc>
                <a:spcPct val="70000"/>
              </a:lnSpc>
              <a:defRPr sz="5499" cap="all" spc="-50" baseline="0">
                <a:solidFill>
                  <a:schemeClr val="accent1"/>
                </a:solidFill>
                <a:latin typeface="Energy Display" panose="020B0508050000020004" pitchFamily="34" charset="0"/>
                <a:cs typeface="Energy Display" panose="020B0508050000020004" pitchFamily="34" charset="0"/>
              </a:defRPr>
            </a:lvl1pPr>
            <a:lvl2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2pPr>
            <a:lvl3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3pPr>
            <a:lvl4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4pPr>
            <a:lvl5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5pPr>
            <a:lvl6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6pPr>
            <a:lvl7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7pPr>
            <a:lvl8pPr>
              <a:lnSpc>
                <a:spcPct val="75000"/>
              </a:lnSpc>
              <a:defRPr sz="5499" cap="all" spc="-50" baseline="0">
                <a:solidFill>
                  <a:schemeClr val="accent1"/>
                </a:solidFill>
                <a:latin typeface="Energy Display" panose="020B0508050000020004" pitchFamily="34" charset="0"/>
                <a:cs typeface="Energy Display" panose="020B0508050000020004" pitchFamily="34" charset="0"/>
              </a:defRPr>
            </a:lvl8pPr>
            <a:lvl9pPr>
              <a:lnSpc>
                <a:spcPct val="75000"/>
              </a:lnSpc>
              <a:buNone/>
              <a:defRPr sz="5499" cap="all" spc="-50" baseline="0">
                <a:solidFill>
                  <a:schemeClr val="accent1"/>
                </a:solidFill>
                <a:latin typeface="Energy Display" panose="020B0508050000020004" pitchFamily="34" charset="0"/>
                <a:cs typeface="Energy Display" panose="020B0508050000020004" pitchFamily="34" charset="0"/>
              </a:defRPr>
            </a:lvl9pPr>
          </a:lstStyle>
          <a:p>
            <a:pPr lvl="0"/>
            <a:r>
              <a:rPr lang="en-US" dirty="0"/>
              <a:t>Click to edit statement text</a:t>
            </a:r>
          </a:p>
        </p:txBody>
      </p:sp>
      <p:sp>
        <p:nvSpPr>
          <p:cNvPr id="18" name="Text Placeholder 5">
            <a:extLst>
              <a:ext uri="{FF2B5EF4-FFF2-40B4-BE49-F238E27FC236}">
                <a16:creationId xmlns:a16="http://schemas.microsoft.com/office/drawing/2014/main" id="{7270F6A6-4B9A-4223-A1C9-8B1AC929E890}"/>
              </a:ext>
            </a:extLst>
          </p:cNvPr>
          <p:cNvSpPr>
            <a:spLocks noGrp="1"/>
          </p:cNvSpPr>
          <p:nvPr>
            <p:ph type="body" sz="quarter" idx="15"/>
          </p:nvPr>
        </p:nvSpPr>
        <p:spPr>
          <a:xfrm>
            <a:off x="8149338" y="2026801"/>
            <a:ext cx="3665379" cy="1338315"/>
          </a:xfrm>
        </p:spPr>
        <p:txBody>
          <a:bodyPr numCol="1" spcCol="216000"/>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title 2">
            <a:extLst>
              <a:ext uri="{FF2B5EF4-FFF2-40B4-BE49-F238E27FC236}">
                <a16:creationId xmlns:a16="http://schemas.microsoft.com/office/drawing/2014/main" id="{491B3BA8-6BFA-416E-8634-1FBDB207A9C5}"/>
              </a:ext>
            </a:extLst>
          </p:cNvPr>
          <p:cNvSpPr>
            <a:spLocks noGrp="1"/>
          </p:cNvSpPr>
          <p:nvPr>
            <p:ph type="subTitle" idx="1" hasCustomPrompt="1"/>
          </p:nvPr>
        </p:nvSpPr>
        <p:spPr>
          <a:xfrm>
            <a:off x="374352"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5" name="Text Placeholder 12">
            <a:extLst>
              <a:ext uri="{FF2B5EF4-FFF2-40B4-BE49-F238E27FC236}">
                <a16:creationId xmlns:a16="http://schemas.microsoft.com/office/drawing/2014/main" id="{0DB5ACD3-DF23-478C-8856-1563231B1BAD}"/>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8417737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 3 column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B4E2BD-9380-4BAD-8623-62E866D15042}"/>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7" name="Text Placeholder 5">
            <a:extLst>
              <a:ext uri="{FF2B5EF4-FFF2-40B4-BE49-F238E27FC236}">
                <a16:creationId xmlns:a16="http://schemas.microsoft.com/office/drawing/2014/main" id="{9494D385-AA30-4337-B355-7E477B31C140}"/>
              </a:ext>
            </a:extLst>
          </p:cNvPr>
          <p:cNvSpPr>
            <a:spLocks noGrp="1"/>
          </p:cNvSpPr>
          <p:nvPr>
            <p:ph type="body" sz="quarter" idx="13"/>
          </p:nvPr>
        </p:nvSpPr>
        <p:spPr>
          <a:xfrm>
            <a:off x="374352" y="2026801"/>
            <a:ext cx="3665378" cy="1338315"/>
          </a:xfrm>
        </p:spPr>
        <p:txBody>
          <a:bodyPr numCol="1" spcCol="216000"/>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2">
            <a:extLst>
              <a:ext uri="{FF2B5EF4-FFF2-40B4-BE49-F238E27FC236}">
                <a16:creationId xmlns:a16="http://schemas.microsoft.com/office/drawing/2014/main" id="{6D7C2169-FFEB-4D6F-A3CF-633E1F363EBB}"/>
              </a:ext>
            </a:extLst>
          </p:cNvPr>
          <p:cNvSpPr>
            <a:spLocks noGrp="1"/>
          </p:cNvSpPr>
          <p:nvPr>
            <p:ph type="subTitle" idx="1" hasCustomPrompt="1"/>
          </p:nvPr>
        </p:nvSpPr>
        <p:spPr>
          <a:xfrm>
            <a:off x="374352"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6" name="Text Placeholder 5">
            <a:extLst>
              <a:ext uri="{FF2B5EF4-FFF2-40B4-BE49-F238E27FC236}">
                <a16:creationId xmlns:a16="http://schemas.microsoft.com/office/drawing/2014/main" id="{D6B0F12F-FB80-4634-9830-60F83C3E42A2}"/>
              </a:ext>
            </a:extLst>
          </p:cNvPr>
          <p:cNvSpPr>
            <a:spLocks noGrp="1"/>
          </p:cNvSpPr>
          <p:nvPr>
            <p:ph type="body" sz="quarter" idx="25"/>
          </p:nvPr>
        </p:nvSpPr>
        <p:spPr>
          <a:xfrm>
            <a:off x="4261845" y="2026801"/>
            <a:ext cx="3665379" cy="1338315"/>
          </a:xfrm>
        </p:spPr>
        <p:txBody>
          <a:bodyPr numCol="1" spcCol="216000"/>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5">
            <a:extLst>
              <a:ext uri="{FF2B5EF4-FFF2-40B4-BE49-F238E27FC236}">
                <a16:creationId xmlns:a16="http://schemas.microsoft.com/office/drawing/2014/main" id="{A528CDB5-6AE9-40F7-8F2D-0BEA1AB92BBA}"/>
              </a:ext>
            </a:extLst>
          </p:cNvPr>
          <p:cNvSpPr>
            <a:spLocks noGrp="1"/>
          </p:cNvSpPr>
          <p:nvPr>
            <p:ph type="body" sz="quarter" idx="15"/>
          </p:nvPr>
        </p:nvSpPr>
        <p:spPr>
          <a:xfrm>
            <a:off x="8149338" y="2026801"/>
            <a:ext cx="3665379" cy="1338315"/>
          </a:xfrm>
        </p:spPr>
        <p:txBody>
          <a:bodyPr numCol="1" spcCol="216000"/>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B857631C-E801-44BC-8618-0D5BA407BB1D}"/>
              </a:ext>
            </a:extLst>
          </p:cNvPr>
          <p:cNvSpPr>
            <a:spLocks noGrp="1"/>
          </p:cNvSpPr>
          <p:nvPr>
            <p:ph type="title" hasCustomPrompt="1"/>
          </p:nvPr>
        </p:nvSpPr>
        <p:spPr>
          <a:xfrm>
            <a:off x="374351" y="878191"/>
            <a:ext cx="11441528" cy="346249"/>
          </a:xfrm>
        </p:spPr>
        <p:txBody>
          <a:bodyPr/>
          <a:lstStyle>
            <a:lvl1pPr>
              <a:defRPr>
                <a:solidFill>
                  <a:schemeClr val="tx2"/>
                </a:solidFill>
              </a:defRPr>
            </a:lvl1pPr>
          </a:lstStyle>
          <a:p>
            <a:r>
              <a:rPr lang="en-US" dirty="0"/>
              <a:t>Click to edit slide title</a:t>
            </a:r>
          </a:p>
        </p:txBody>
      </p:sp>
      <p:sp>
        <p:nvSpPr>
          <p:cNvPr id="10" name="Text Placeholder 12">
            <a:extLst>
              <a:ext uri="{FF2B5EF4-FFF2-40B4-BE49-F238E27FC236}">
                <a16:creationId xmlns:a16="http://schemas.microsoft.com/office/drawing/2014/main" id="{6C18D75A-2D1B-44D1-89F0-D52D79DDF25B}"/>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3119490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 3 columns &amp; heading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567A0F-00A8-4974-A7F5-8D079334216D}"/>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3" name="Text Placeholder 10">
            <a:extLst>
              <a:ext uri="{FF2B5EF4-FFF2-40B4-BE49-F238E27FC236}">
                <a16:creationId xmlns:a16="http://schemas.microsoft.com/office/drawing/2014/main" id="{12DCDFAD-68E6-497D-A8C7-A2F60B64BBCD}"/>
              </a:ext>
            </a:extLst>
          </p:cNvPr>
          <p:cNvSpPr>
            <a:spLocks noGrp="1"/>
          </p:cNvSpPr>
          <p:nvPr>
            <p:ph type="body" sz="quarter" idx="15" hasCustomPrompt="1"/>
          </p:nvPr>
        </p:nvSpPr>
        <p:spPr>
          <a:xfrm>
            <a:off x="374351" y="2261770"/>
            <a:ext cx="3662217" cy="249299"/>
          </a:xfrm>
        </p:spPr>
        <p:txBody>
          <a:bodyPr anchor="b"/>
          <a:lstStyle>
            <a:lvl1pPr>
              <a:lnSpc>
                <a:spcPct val="90000"/>
              </a:lnSpc>
              <a:defRPr sz="1800" b="1"/>
            </a:lvl1pPr>
          </a:lstStyle>
          <a:p>
            <a:pPr lvl="0"/>
            <a:r>
              <a:rPr lang="en-US" dirty="0"/>
              <a:t>Insert two-line heading here</a:t>
            </a:r>
          </a:p>
        </p:txBody>
      </p:sp>
      <p:sp>
        <p:nvSpPr>
          <p:cNvPr id="14" name="Text Placeholder 10">
            <a:extLst>
              <a:ext uri="{FF2B5EF4-FFF2-40B4-BE49-F238E27FC236}">
                <a16:creationId xmlns:a16="http://schemas.microsoft.com/office/drawing/2014/main" id="{7CFDF2FE-8E7A-4DC8-BAE6-58ED9463747E}"/>
              </a:ext>
            </a:extLst>
          </p:cNvPr>
          <p:cNvSpPr>
            <a:spLocks noGrp="1"/>
          </p:cNvSpPr>
          <p:nvPr>
            <p:ph type="body" sz="quarter" idx="16" hasCustomPrompt="1"/>
          </p:nvPr>
        </p:nvSpPr>
        <p:spPr>
          <a:xfrm>
            <a:off x="4261845" y="2261770"/>
            <a:ext cx="3662216" cy="249299"/>
          </a:xfrm>
        </p:spPr>
        <p:txBody>
          <a:bodyPr anchor="b"/>
          <a:lstStyle>
            <a:lvl1pPr>
              <a:lnSpc>
                <a:spcPct val="90000"/>
              </a:lnSpc>
              <a:defRPr sz="1800" b="1"/>
            </a:lvl1pPr>
          </a:lstStyle>
          <a:p>
            <a:pPr lvl="0"/>
            <a:r>
              <a:rPr lang="en-US" dirty="0"/>
              <a:t>Insert two-line heading here</a:t>
            </a:r>
          </a:p>
        </p:txBody>
      </p:sp>
      <p:sp>
        <p:nvSpPr>
          <p:cNvPr id="15" name="Text Placeholder 10">
            <a:extLst>
              <a:ext uri="{FF2B5EF4-FFF2-40B4-BE49-F238E27FC236}">
                <a16:creationId xmlns:a16="http://schemas.microsoft.com/office/drawing/2014/main" id="{B27F6D12-EE19-4CBE-86C3-301BE9C8A7E3}"/>
              </a:ext>
            </a:extLst>
          </p:cNvPr>
          <p:cNvSpPr>
            <a:spLocks noGrp="1"/>
          </p:cNvSpPr>
          <p:nvPr>
            <p:ph type="body" sz="quarter" idx="17" hasCustomPrompt="1"/>
          </p:nvPr>
        </p:nvSpPr>
        <p:spPr>
          <a:xfrm>
            <a:off x="8149339" y="2261770"/>
            <a:ext cx="3662215" cy="249299"/>
          </a:xfrm>
        </p:spPr>
        <p:txBody>
          <a:bodyPr anchor="b"/>
          <a:lstStyle>
            <a:lvl1pPr>
              <a:lnSpc>
                <a:spcPct val="90000"/>
              </a:lnSpc>
              <a:defRPr sz="1800" b="1"/>
            </a:lvl1pPr>
          </a:lstStyle>
          <a:p>
            <a:pPr lvl="0"/>
            <a:r>
              <a:rPr lang="en-US" dirty="0"/>
              <a:t>Insert two-line heading here</a:t>
            </a:r>
          </a:p>
        </p:txBody>
      </p:sp>
      <p:sp>
        <p:nvSpPr>
          <p:cNvPr id="16" name="Text Placeholder 10">
            <a:extLst>
              <a:ext uri="{FF2B5EF4-FFF2-40B4-BE49-F238E27FC236}">
                <a16:creationId xmlns:a16="http://schemas.microsoft.com/office/drawing/2014/main" id="{13272B67-1A51-432A-B295-8CED796618B7}"/>
              </a:ext>
            </a:extLst>
          </p:cNvPr>
          <p:cNvSpPr>
            <a:spLocks noGrp="1"/>
          </p:cNvSpPr>
          <p:nvPr>
            <p:ph type="body" sz="quarter" idx="18"/>
          </p:nvPr>
        </p:nvSpPr>
        <p:spPr>
          <a:xfrm>
            <a:off x="374351" y="2613600"/>
            <a:ext cx="3660723" cy="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17" name="Text Placeholder 10">
            <a:extLst>
              <a:ext uri="{FF2B5EF4-FFF2-40B4-BE49-F238E27FC236}">
                <a16:creationId xmlns:a16="http://schemas.microsoft.com/office/drawing/2014/main" id="{FAEEC0AB-0945-4666-99B2-50555FE52E86}"/>
              </a:ext>
            </a:extLst>
          </p:cNvPr>
          <p:cNvSpPr>
            <a:spLocks noGrp="1"/>
          </p:cNvSpPr>
          <p:nvPr>
            <p:ph type="body" sz="quarter" idx="19"/>
          </p:nvPr>
        </p:nvSpPr>
        <p:spPr>
          <a:xfrm>
            <a:off x="4261845" y="2613600"/>
            <a:ext cx="3660723" cy="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18" name="Text Placeholder 10">
            <a:extLst>
              <a:ext uri="{FF2B5EF4-FFF2-40B4-BE49-F238E27FC236}">
                <a16:creationId xmlns:a16="http://schemas.microsoft.com/office/drawing/2014/main" id="{AA85FBE0-1240-40BC-9A85-A74C2E12CB10}"/>
              </a:ext>
            </a:extLst>
          </p:cNvPr>
          <p:cNvSpPr>
            <a:spLocks noGrp="1"/>
          </p:cNvSpPr>
          <p:nvPr>
            <p:ph type="body" sz="quarter" idx="20"/>
          </p:nvPr>
        </p:nvSpPr>
        <p:spPr>
          <a:xfrm>
            <a:off x="8149339" y="2613600"/>
            <a:ext cx="3660723" cy="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2" name="Title 1">
            <a:extLst>
              <a:ext uri="{FF2B5EF4-FFF2-40B4-BE49-F238E27FC236}">
                <a16:creationId xmlns:a16="http://schemas.microsoft.com/office/drawing/2014/main" id="{740C1E56-36F8-411A-B83E-A8BB0CCBC787}"/>
              </a:ext>
            </a:extLst>
          </p:cNvPr>
          <p:cNvSpPr>
            <a:spLocks noGrp="1"/>
          </p:cNvSpPr>
          <p:nvPr>
            <p:ph type="title" hasCustomPrompt="1"/>
          </p:nvPr>
        </p:nvSpPr>
        <p:spPr>
          <a:xfrm>
            <a:off x="374351" y="878288"/>
            <a:ext cx="11433909" cy="346249"/>
          </a:xfrm>
        </p:spPr>
        <p:txBody>
          <a:bodyPr/>
          <a:lstStyle>
            <a:lvl1pPr>
              <a:defRPr/>
            </a:lvl1pPr>
          </a:lstStyle>
          <a:p>
            <a:r>
              <a:rPr lang="en-US" dirty="0"/>
              <a:t>Click to edit slide title</a:t>
            </a:r>
          </a:p>
        </p:txBody>
      </p:sp>
      <p:sp>
        <p:nvSpPr>
          <p:cNvPr id="19" name="Text Placeholder 5">
            <a:extLst>
              <a:ext uri="{FF2B5EF4-FFF2-40B4-BE49-F238E27FC236}">
                <a16:creationId xmlns:a16="http://schemas.microsoft.com/office/drawing/2014/main" id="{8D2EDE94-8EBB-4A35-8249-BE7A278338A6}"/>
              </a:ext>
            </a:extLst>
          </p:cNvPr>
          <p:cNvSpPr>
            <a:spLocks noGrp="1"/>
          </p:cNvSpPr>
          <p:nvPr>
            <p:ph type="body" sz="quarter" idx="21"/>
          </p:nvPr>
        </p:nvSpPr>
        <p:spPr>
          <a:xfrm>
            <a:off x="374351" y="2774660"/>
            <a:ext cx="3665379" cy="1119024"/>
          </a:xfrm>
        </p:spPr>
        <p:txBody>
          <a:bodyPr/>
          <a:lstStyle>
            <a:lvl1pPr>
              <a:spcBef>
                <a:spcPts val="500"/>
              </a:spcBef>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5">
            <a:extLst>
              <a:ext uri="{FF2B5EF4-FFF2-40B4-BE49-F238E27FC236}">
                <a16:creationId xmlns:a16="http://schemas.microsoft.com/office/drawing/2014/main" id="{D6B721F0-96AE-4544-AFA5-6E86622562A3}"/>
              </a:ext>
            </a:extLst>
          </p:cNvPr>
          <p:cNvSpPr>
            <a:spLocks noGrp="1"/>
          </p:cNvSpPr>
          <p:nvPr>
            <p:ph type="body" sz="quarter" idx="22"/>
          </p:nvPr>
        </p:nvSpPr>
        <p:spPr>
          <a:xfrm>
            <a:off x="4261845" y="2774660"/>
            <a:ext cx="3665379" cy="1119024"/>
          </a:xfrm>
        </p:spPr>
        <p:txBody>
          <a:bodyPr/>
          <a:lstStyle>
            <a:lvl1pPr>
              <a:spcBef>
                <a:spcPts val="500"/>
              </a:spcBef>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5">
            <a:extLst>
              <a:ext uri="{FF2B5EF4-FFF2-40B4-BE49-F238E27FC236}">
                <a16:creationId xmlns:a16="http://schemas.microsoft.com/office/drawing/2014/main" id="{215776C8-400D-480E-9C18-41425D124584}"/>
              </a:ext>
            </a:extLst>
          </p:cNvPr>
          <p:cNvSpPr>
            <a:spLocks noGrp="1"/>
          </p:cNvSpPr>
          <p:nvPr>
            <p:ph type="body" sz="quarter" idx="23"/>
          </p:nvPr>
        </p:nvSpPr>
        <p:spPr>
          <a:xfrm>
            <a:off x="8149339" y="2774660"/>
            <a:ext cx="3658701" cy="1119024"/>
          </a:xfrm>
        </p:spPr>
        <p:txBody>
          <a:bodyPr/>
          <a:lstStyle>
            <a:lvl1pPr>
              <a:spcBef>
                <a:spcPts val="500"/>
              </a:spcBef>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Subtitle 2">
            <a:extLst>
              <a:ext uri="{FF2B5EF4-FFF2-40B4-BE49-F238E27FC236}">
                <a16:creationId xmlns:a16="http://schemas.microsoft.com/office/drawing/2014/main" id="{722ED876-F2CE-4812-8865-0566DC8E053E}"/>
              </a:ext>
            </a:extLst>
          </p:cNvPr>
          <p:cNvSpPr>
            <a:spLocks noGrp="1"/>
          </p:cNvSpPr>
          <p:nvPr>
            <p:ph type="subTitle" idx="1" hasCustomPrompt="1"/>
          </p:nvPr>
        </p:nvSpPr>
        <p:spPr>
          <a:xfrm>
            <a:off x="374352" y="442571"/>
            <a:ext cx="11448194"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25" name="Text Placeholder 12">
            <a:extLst>
              <a:ext uri="{FF2B5EF4-FFF2-40B4-BE49-F238E27FC236}">
                <a16:creationId xmlns:a16="http://schemas.microsoft.com/office/drawing/2014/main" id="{69C4A07D-ABD1-42E3-9B45-70289C753D76}"/>
              </a:ext>
            </a:extLst>
          </p:cNvPr>
          <p:cNvSpPr>
            <a:spLocks noGrp="1"/>
          </p:cNvSpPr>
          <p:nvPr>
            <p:ph type="body" sz="quarter" idx="25"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939447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Large title &amp; tex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E80F11-20D1-41ED-A31E-CF44CB5FBC4D}"/>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7" name="Title 1">
            <a:extLst>
              <a:ext uri="{FF2B5EF4-FFF2-40B4-BE49-F238E27FC236}">
                <a16:creationId xmlns:a16="http://schemas.microsoft.com/office/drawing/2014/main" id="{D800BDE0-F5CD-4B1A-A922-5544DD4632C4}"/>
              </a:ext>
            </a:extLst>
          </p:cNvPr>
          <p:cNvSpPr>
            <a:spLocks noGrp="1"/>
          </p:cNvSpPr>
          <p:nvPr>
            <p:ph type="title" hasCustomPrompt="1"/>
          </p:nvPr>
        </p:nvSpPr>
        <p:spPr>
          <a:xfrm>
            <a:off x="374351" y="2026801"/>
            <a:ext cx="3881250" cy="2769989"/>
          </a:xfrm>
        </p:spPr>
        <p:txBody>
          <a:bodyPr/>
          <a:lstStyle>
            <a:lvl1pPr>
              <a:lnSpc>
                <a:spcPct val="90000"/>
              </a:lnSpc>
              <a:defRPr/>
            </a:lvl1pPr>
          </a:lstStyle>
          <a:p>
            <a:r>
              <a:rPr lang="en-US" dirty="0"/>
              <a:t>Click to edit slide title. </a:t>
            </a:r>
            <a:br>
              <a:rPr lang="en-US" dirty="0"/>
            </a:br>
            <a:r>
              <a:rPr lang="en-US" dirty="0"/>
              <a:t>It can also be longer and become part of the intro text for the slide. </a:t>
            </a:r>
            <a:r>
              <a:rPr lang="en-US" dirty="0" err="1"/>
              <a:t>Illique</a:t>
            </a:r>
            <a:r>
              <a:rPr lang="en-US" dirty="0"/>
              <a:t> </a:t>
            </a:r>
            <a:r>
              <a:rPr lang="en-US" dirty="0" err="1"/>
              <a:t>moditem</a:t>
            </a:r>
            <a:r>
              <a:rPr lang="en-US" dirty="0"/>
              <a:t> </a:t>
            </a:r>
            <a:r>
              <a:rPr lang="en-US" dirty="0" err="1"/>
              <a:t>quundeb</a:t>
            </a:r>
            <a:r>
              <a:rPr lang="en-US" dirty="0"/>
              <a:t> </a:t>
            </a:r>
            <a:r>
              <a:rPr lang="en-US" dirty="0" err="1"/>
              <a:t>itendis</a:t>
            </a:r>
            <a:r>
              <a:rPr lang="en-US" dirty="0"/>
              <a:t> ex </a:t>
            </a:r>
            <a:r>
              <a:rPr lang="en-US" dirty="0" err="1"/>
              <a:t>expe</a:t>
            </a:r>
            <a:r>
              <a:rPr lang="en-US" dirty="0"/>
              <a:t> </a:t>
            </a:r>
            <a:r>
              <a:rPr lang="en-US" dirty="0" err="1"/>
              <a:t>posae</a:t>
            </a:r>
            <a:r>
              <a:rPr lang="en-US" dirty="0"/>
              <a:t> </a:t>
            </a:r>
            <a:r>
              <a:rPr lang="en-US" dirty="0" err="1"/>
              <a:t>conretta</a:t>
            </a:r>
            <a:r>
              <a:rPr lang="en-US" dirty="0"/>
              <a:t>. </a:t>
            </a:r>
            <a:r>
              <a:rPr lang="en-US" dirty="0" err="1"/>
              <a:t>Conet</a:t>
            </a:r>
            <a:r>
              <a:rPr lang="en-US" dirty="0"/>
              <a:t> </a:t>
            </a:r>
            <a:r>
              <a:rPr lang="en-US" dirty="0" err="1"/>
              <a:t>est</a:t>
            </a:r>
            <a:r>
              <a:rPr lang="en-US" dirty="0"/>
              <a:t>, </a:t>
            </a:r>
            <a:r>
              <a:rPr lang="en-US" dirty="0" err="1"/>
              <a:t>sunti</a:t>
            </a:r>
            <a:r>
              <a:rPr lang="en-US" dirty="0"/>
              <a:t> sus </a:t>
            </a:r>
            <a:r>
              <a:rPr lang="en-US" dirty="0" err="1"/>
              <a:t>maio</a:t>
            </a:r>
            <a:r>
              <a:rPr lang="en-US" dirty="0"/>
              <a:t>.</a:t>
            </a:r>
          </a:p>
        </p:txBody>
      </p:sp>
      <p:sp>
        <p:nvSpPr>
          <p:cNvPr id="8" name="Subtitle 2">
            <a:extLst>
              <a:ext uri="{FF2B5EF4-FFF2-40B4-BE49-F238E27FC236}">
                <a16:creationId xmlns:a16="http://schemas.microsoft.com/office/drawing/2014/main" id="{3DAA2647-340D-4E42-BA35-520AF6BDE5FD}"/>
              </a:ext>
            </a:extLst>
          </p:cNvPr>
          <p:cNvSpPr>
            <a:spLocks noGrp="1"/>
          </p:cNvSpPr>
          <p:nvPr>
            <p:ph type="subTitle" idx="1" hasCustomPrompt="1"/>
          </p:nvPr>
        </p:nvSpPr>
        <p:spPr>
          <a:xfrm>
            <a:off x="374283"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0" name="Text Placeholder 5">
            <a:extLst>
              <a:ext uri="{FF2B5EF4-FFF2-40B4-BE49-F238E27FC236}">
                <a16:creationId xmlns:a16="http://schemas.microsoft.com/office/drawing/2014/main" id="{294674F6-83BE-4E24-A9FD-09D02805292B}"/>
              </a:ext>
            </a:extLst>
          </p:cNvPr>
          <p:cNvSpPr>
            <a:spLocks noGrp="1"/>
          </p:cNvSpPr>
          <p:nvPr>
            <p:ph type="body" sz="quarter" idx="14"/>
          </p:nvPr>
        </p:nvSpPr>
        <p:spPr>
          <a:xfrm>
            <a:off x="6205592" y="2026801"/>
            <a:ext cx="5608225" cy="1338315"/>
          </a:xfrm>
        </p:spPr>
        <p:txBody>
          <a:bodyPr wrap="square" rIns="180000" numCol="1" spcCol="396000">
            <a:spAutoFit/>
          </a:bodyPr>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2">
            <a:extLst>
              <a:ext uri="{FF2B5EF4-FFF2-40B4-BE49-F238E27FC236}">
                <a16:creationId xmlns:a16="http://schemas.microsoft.com/office/drawing/2014/main" id="{578C1BC8-80D1-479E-AE27-B4F561315042}"/>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2085567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 2 column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03EDBF-08D4-4857-9FEC-2120361FF92A}"/>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7" name="Text Placeholder 5">
            <a:extLst>
              <a:ext uri="{FF2B5EF4-FFF2-40B4-BE49-F238E27FC236}">
                <a16:creationId xmlns:a16="http://schemas.microsoft.com/office/drawing/2014/main" id="{F82F3510-35C4-4102-93F4-9D348CE7D174}"/>
              </a:ext>
            </a:extLst>
          </p:cNvPr>
          <p:cNvSpPr>
            <a:spLocks noGrp="1"/>
          </p:cNvSpPr>
          <p:nvPr>
            <p:ph type="body" sz="quarter" idx="13"/>
          </p:nvPr>
        </p:nvSpPr>
        <p:spPr>
          <a:xfrm>
            <a:off x="374351" y="2026801"/>
            <a:ext cx="5608226" cy="1338315"/>
          </a:xfrm>
        </p:spPr>
        <p:txBody>
          <a:bodyPr wrap="square" rIns="180000" numCol="1" spcCol="396000">
            <a:spAutoFit/>
          </a:bodyPr>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2">
            <a:extLst>
              <a:ext uri="{FF2B5EF4-FFF2-40B4-BE49-F238E27FC236}">
                <a16:creationId xmlns:a16="http://schemas.microsoft.com/office/drawing/2014/main" id="{3B066F52-601E-444E-A26A-09C74A160637}"/>
              </a:ext>
            </a:extLst>
          </p:cNvPr>
          <p:cNvSpPr>
            <a:spLocks noGrp="1"/>
          </p:cNvSpPr>
          <p:nvPr>
            <p:ph type="subTitle" idx="1" hasCustomPrompt="1"/>
          </p:nvPr>
        </p:nvSpPr>
        <p:spPr>
          <a:xfrm>
            <a:off x="374352"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1" name="Text Placeholder 5">
            <a:extLst>
              <a:ext uri="{FF2B5EF4-FFF2-40B4-BE49-F238E27FC236}">
                <a16:creationId xmlns:a16="http://schemas.microsoft.com/office/drawing/2014/main" id="{C4829E47-B40D-4418-9BB9-40DD6EBB25A1}"/>
              </a:ext>
            </a:extLst>
          </p:cNvPr>
          <p:cNvSpPr>
            <a:spLocks noGrp="1"/>
          </p:cNvSpPr>
          <p:nvPr>
            <p:ph type="body" sz="quarter" idx="14"/>
          </p:nvPr>
        </p:nvSpPr>
        <p:spPr>
          <a:xfrm>
            <a:off x="6205592" y="2026801"/>
            <a:ext cx="5608225" cy="1338315"/>
          </a:xfrm>
        </p:spPr>
        <p:txBody>
          <a:bodyPr wrap="square" rIns="180000" numCol="1" spcCol="396000">
            <a:spAutoFit/>
          </a:bodyPr>
          <a:lstStyle>
            <a:lvl5pPr>
              <a:defRPr/>
            </a:lvl5pPr>
            <a:lvl9pPr>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a:extLst>
              <a:ext uri="{FF2B5EF4-FFF2-40B4-BE49-F238E27FC236}">
                <a16:creationId xmlns:a16="http://schemas.microsoft.com/office/drawing/2014/main" id="{8E72C00B-FB78-4ACE-89EF-D8BA698B4009}"/>
              </a:ext>
            </a:extLst>
          </p:cNvPr>
          <p:cNvSpPr>
            <a:spLocks noGrp="1"/>
          </p:cNvSpPr>
          <p:nvPr>
            <p:ph type="title" hasCustomPrompt="1"/>
          </p:nvPr>
        </p:nvSpPr>
        <p:spPr>
          <a:xfrm>
            <a:off x="374351" y="878191"/>
            <a:ext cx="11441528" cy="346249"/>
          </a:xfrm>
        </p:spPr>
        <p:txBody>
          <a:bodyPr/>
          <a:lstStyle>
            <a:lvl1pPr>
              <a:defRPr>
                <a:solidFill>
                  <a:schemeClr val="tx2"/>
                </a:solidFill>
              </a:defRPr>
            </a:lvl1pPr>
          </a:lstStyle>
          <a:p>
            <a:r>
              <a:rPr lang="en-US" dirty="0"/>
              <a:t>Click to edit slide title</a:t>
            </a:r>
          </a:p>
        </p:txBody>
      </p:sp>
      <p:sp>
        <p:nvSpPr>
          <p:cNvPr id="9" name="Text Placeholder 12">
            <a:extLst>
              <a:ext uri="{FF2B5EF4-FFF2-40B4-BE49-F238E27FC236}">
                <a16:creationId xmlns:a16="http://schemas.microsoft.com/office/drawing/2014/main" id="{C9EB3013-FD9A-43A5-BDCA-ECD661192719}"/>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99716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gradient 1">
    <p:bg>
      <p:bgPr>
        <a:gradFill>
          <a:gsLst>
            <a:gs pos="50000">
              <a:schemeClr val="accent1"/>
            </a:gs>
            <a:gs pos="0">
              <a:srgbClr val="C41974"/>
            </a:gs>
            <a:gs pos="100000">
              <a:srgbClr val="FF593D"/>
            </a:gs>
          </a:gsLst>
          <a:lin ang="19500000" scaled="0"/>
        </a:gra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AB21EDA4-8493-4173-9098-8DCC46A460E9}"/>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54392" b="31308"/>
          <a:stretch/>
        </p:blipFill>
        <p:spPr>
          <a:xfrm>
            <a:off x="6631430" y="0"/>
            <a:ext cx="5559776" cy="4710896"/>
          </a:xfrm>
          <a:prstGeom prst="rect">
            <a:avLst/>
          </a:prstGeom>
        </p:spPr>
      </p:pic>
      <p:pic>
        <p:nvPicPr>
          <p:cNvPr id="8" name="Graphic 7">
            <a:extLst>
              <a:ext uri="{FF2B5EF4-FFF2-40B4-BE49-F238E27FC236}">
                <a16:creationId xmlns:a16="http://schemas.microsoft.com/office/drawing/2014/main" id="{2CEAFF07-7109-E741-A2F6-98A3E0B4FC6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92685" y="5650952"/>
            <a:ext cx="1427889" cy="730799"/>
          </a:xfrm>
          <a:prstGeom prst="rect">
            <a:avLst/>
          </a:prstGeom>
        </p:spPr>
      </p:pic>
      <p:sp>
        <p:nvSpPr>
          <p:cNvPr id="7" name="Date Placeholder 3">
            <a:extLst>
              <a:ext uri="{FF2B5EF4-FFF2-40B4-BE49-F238E27FC236}">
                <a16:creationId xmlns:a16="http://schemas.microsoft.com/office/drawing/2014/main" id="{A222B4B4-EFF3-4A24-B198-73072E2721E2}"/>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
        <p:nvSpPr>
          <p:cNvPr id="9" name="Title 1">
            <a:extLst>
              <a:ext uri="{FF2B5EF4-FFF2-40B4-BE49-F238E27FC236}">
                <a16:creationId xmlns:a16="http://schemas.microsoft.com/office/drawing/2014/main" id="{54210764-A9AE-45B0-B7DE-1AE60E97B36C}"/>
              </a:ext>
            </a:extLst>
          </p:cNvPr>
          <p:cNvSpPr>
            <a:spLocks noGrp="1"/>
          </p:cNvSpPr>
          <p:nvPr>
            <p:ph type="ctrTitle" hasCustomPrompt="1"/>
          </p:nvPr>
        </p:nvSpPr>
        <p:spPr>
          <a:xfrm>
            <a:off x="374351" y="2307600"/>
            <a:ext cx="4636800" cy="1575658"/>
          </a:xfrm>
        </p:spPr>
        <p:txBody>
          <a:bodyPr wrap="square" tIns="28800" anchor="b">
            <a:spAutoFit/>
          </a:bodyPr>
          <a:lstStyle>
            <a:lvl1pPr algn="l">
              <a:lnSpc>
                <a:spcPct val="67000"/>
              </a:lnSpc>
              <a:defRPr sz="7499" b="0" cap="all" spc="-200" baseline="0">
                <a:solidFill>
                  <a:schemeClr val="bg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0" name="Subtitle 2">
            <a:extLst>
              <a:ext uri="{FF2B5EF4-FFF2-40B4-BE49-F238E27FC236}">
                <a16:creationId xmlns:a16="http://schemas.microsoft.com/office/drawing/2014/main" id="{BCFF7787-8FD1-45D4-9218-293BB31253FE}"/>
              </a:ext>
            </a:extLst>
          </p:cNvPr>
          <p:cNvSpPr>
            <a:spLocks noGrp="1"/>
          </p:cNvSpPr>
          <p:nvPr>
            <p:ph type="subTitle" idx="1" hasCustomPrompt="1"/>
          </p:nvPr>
        </p:nvSpPr>
        <p:spPr>
          <a:xfrm>
            <a:off x="374351" y="3853919"/>
            <a:ext cx="4636800" cy="256480"/>
          </a:xfrm>
        </p:spPr>
        <p:txBody>
          <a:bodyPr wrap="square">
            <a:spAutoFit/>
          </a:bodyPr>
          <a:lstStyle>
            <a:lvl1pPr marL="0" indent="0" algn="l">
              <a:lnSpc>
                <a:spcPct val="90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spTree>
    <p:extLst>
      <p:ext uri="{BB962C8B-B14F-4D97-AF65-F5344CB8AC3E}">
        <p14:creationId xmlns:p14="http://schemas.microsoft.com/office/powerpoint/2010/main" val="28762115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 icons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C506B-CF2F-4702-96B2-FBEBA106456F}"/>
              </a:ext>
            </a:extLst>
          </p:cNvPr>
          <p:cNvSpPr>
            <a:spLocks noGrp="1"/>
          </p:cNvSpPr>
          <p:nvPr>
            <p:ph type="title" hasCustomPrompt="1"/>
          </p:nvPr>
        </p:nvSpPr>
        <p:spPr>
          <a:xfrm>
            <a:off x="374351" y="878191"/>
            <a:ext cx="11441526" cy="346249"/>
          </a:xfrm>
        </p:spPr>
        <p:txBody>
          <a:bodyPr/>
          <a:lstStyle>
            <a:lvl1pPr>
              <a:defRPr>
                <a:solidFill>
                  <a:schemeClr val="tx2"/>
                </a:solidFill>
              </a:defRPr>
            </a:lvl1pPr>
          </a:lstStyle>
          <a:p>
            <a:r>
              <a:rPr lang="en-US" dirty="0"/>
              <a:t>Click to edit slide title</a:t>
            </a:r>
          </a:p>
        </p:txBody>
      </p:sp>
      <p:sp>
        <p:nvSpPr>
          <p:cNvPr id="4" name="Slide Number Placeholder 3">
            <a:extLst>
              <a:ext uri="{FF2B5EF4-FFF2-40B4-BE49-F238E27FC236}">
                <a16:creationId xmlns:a16="http://schemas.microsoft.com/office/drawing/2014/main" id="{4D4D7E48-E7F6-4F45-A3B1-55A8DCDE7E30}"/>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7" name="Text Placeholder 14">
            <a:extLst>
              <a:ext uri="{FF2B5EF4-FFF2-40B4-BE49-F238E27FC236}">
                <a16:creationId xmlns:a16="http://schemas.microsoft.com/office/drawing/2014/main" id="{AA7B1B90-82C1-470C-B5C1-E2A4135FEC54}"/>
              </a:ext>
            </a:extLst>
          </p:cNvPr>
          <p:cNvSpPr>
            <a:spLocks noGrp="1"/>
          </p:cNvSpPr>
          <p:nvPr>
            <p:ph type="body" sz="quarter" idx="20" hasCustomPrompt="1"/>
          </p:nvPr>
        </p:nvSpPr>
        <p:spPr>
          <a:xfrm>
            <a:off x="374351" y="2827470"/>
            <a:ext cx="3368711" cy="1005403"/>
          </a:xfrm>
        </p:spPr>
        <p:txBody>
          <a:bodyPr/>
          <a:lstStyle>
            <a:lvl1pPr>
              <a:spcAft>
                <a:spcPts val="1000"/>
              </a:spcAft>
              <a:defRPr sz="1800" b="1">
                <a:solidFill>
                  <a:schemeClr val="tx1"/>
                </a:solidFill>
              </a:defRPr>
            </a:lvl1pPr>
            <a:lvl2pPr>
              <a:spcAft>
                <a:spcPts val="1000"/>
              </a:spcAft>
              <a:defRPr sz="14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here</a:t>
            </a:r>
          </a:p>
          <a:p>
            <a:pPr lvl="1"/>
            <a:r>
              <a:rPr lang="en-US" dirty="0"/>
              <a:t>Body copy is set in 14pt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8" name="Text Placeholder 14">
            <a:extLst>
              <a:ext uri="{FF2B5EF4-FFF2-40B4-BE49-F238E27FC236}">
                <a16:creationId xmlns:a16="http://schemas.microsoft.com/office/drawing/2014/main" id="{3948BFC3-2166-442B-944E-F20DBF7D3566}"/>
              </a:ext>
            </a:extLst>
          </p:cNvPr>
          <p:cNvSpPr>
            <a:spLocks noGrp="1"/>
          </p:cNvSpPr>
          <p:nvPr>
            <p:ph type="body" sz="quarter" idx="21" hasCustomPrompt="1"/>
          </p:nvPr>
        </p:nvSpPr>
        <p:spPr>
          <a:xfrm>
            <a:off x="4261845" y="2827470"/>
            <a:ext cx="3372759" cy="1005403"/>
          </a:xfrm>
        </p:spPr>
        <p:txBody>
          <a:bodyPr/>
          <a:lstStyle>
            <a:lvl1pPr>
              <a:spcAft>
                <a:spcPts val="1000"/>
              </a:spcAft>
              <a:defRPr sz="1800" b="1">
                <a:solidFill>
                  <a:schemeClr val="tx1"/>
                </a:solidFill>
              </a:defRPr>
            </a:lvl1pPr>
            <a:lvl2pPr>
              <a:spcAft>
                <a:spcPts val="1000"/>
              </a:spcAft>
              <a:defRPr sz="14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here</a:t>
            </a:r>
          </a:p>
          <a:p>
            <a:pPr lvl="1"/>
            <a:r>
              <a:rPr lang="en-US" dirty="0"/>
              <a:t>Body copy is set in 14pt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9" name="Text Placeholder 14">
            <a:extLst>
              <a:ext uri="{FF2B5EF4-FFF2-40B4-BE49-F238E27FC236}">
                <a16:creationId xmlns:a16="http://schemas.microsoft.com/office/drawing/2014/main" id="{F4823835-1F4B-415D-B48F-51AF7BF568AD}"/>
              </a:ext>
            </a:extLst>
          </p:cNvPr>
          <p:cNvSpPr>
            <a:spLocks noGrp="1"/>
          </p:cNvSpPr>
          <p:nvPr>
            <p:ph type="body" sz="quarter" idx="22" hasCustomPrompt="1"/>
          </p:nvPr>
        </p:nvSpPr>
        <p:spPr>
          <a:xfrm>
            <a:off x="8149339" y="2827470"/>
            <a:ext cx="3368711" cy="1005403"/>
          </a:xfrm>
        </p:spPr>
        <p:txBody>
          <a:bodyPr/>
          <a:lstStyle>
            <a:lvl1pPr>
              <a:spcAft>
                <a:spcPts val="1000"/>
              </a:spcAft>
              <a:defRPr sz="1800" b="1">
                <a:solidFill>
                  <a:schemeClr val="tx1"/>
                </a:solidFill>
              </a:defRPr>
            </a:lvl1pPr>
            <a:lvl2pPr>
              <a:spcAft>
                <a:spcPts val="1000"/>
              </a:spcAft>
              <a:defRPr sz="14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here</a:t>
            </a:r>
          </a:p>
          <a:p>
            <a:pPr lvl="1"/>
            <a:r>
              <a:rPr lang="en-US" dirty="0"/>
              <a:t>Body copy is set in 14pt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0" name="Text Placeholder 14">
            <a:extLst>
              <a:ext uri="{FF2B5EF4-FFF2-40B4-BE49-F238E27FC236}">
                <a16:creationId xmlns:a16="http://schemas.microsoft.com/office/drawing/2014/main" id="{A322BA6F-77D4-4B36-A9B5-65FBAB04FEF6}"/>
              </a:ext>
            </a:extLst>
          </p:cNvPr>
          <p:cNvSpPr>
            <a:spLocks noGrp="1"/>
          </p:cNvSpPr>
          <p:nvPr>
            <p:ph type="body" sz="quarter" idx="23" hasCustomPrompt="1"/>
          </p:nvPr>
        </p:nvSpPr>
        <p:spPr>
          <a:xfrm>
            <a:off x="374351" y="4871306"/>
            <a:ext cx="3368711" cy="1005403"/>
          </a:xfrm>
        </p:spPr>
        <p:txBody>
          <a:bodyPr/>
          <a:lstStyle>
            <a:lvl1pPr>
              <a:spcAft>
                <a:spcPts val="1000"/>
              </a:spcAft>
              <a:defRPr sz="1800" b="1">
                <a:solidFill>
                  <a:schemeClr val="tx1"/>
                </a:solidFill>
              </a:defRPr>
            </a:lvl1pPr>
            <a:lvl2pPr>
              <a:spcAft>
                <a:spcPts val="1000"/>
              </a:spcAft>
              <a:defRPr sz="14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here</a:t>
            </a:r>
          </a:p>
          <a:p>
            <a:pPr lvl="1"/>
            <a:r>
              <a:rPr lang="en-US" dirty="0"/>
              <a:t>Body copy is set in 14pt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1" name="Text Placeholder 14">
            <a:extLst>
              <a:ext uri="{FF2B5EF4-FFF2-40B4-BE49-F238E27FC236}">
                <a16:creationId xmlns:a16="http://schemas.microsoft.com/office/drawing/2014/main" id="{6D6DCEC0-D39A-4C52-9346-C947616561EF}"/>
              </a:ext>
            </a:extLst>
          </p:cNvPr>
          <p:cNvSpPr>
            <a:spLocks noGrp="1"/>
          </p:cNvSpPr>
          <p:nvPr>
            <p:ph type="body" sz="quarter" idx="24" hasCustomPrompt="1"/>
          </p:nvPr>
        </p:nvSpPr>
        <p:spPr>
          <a:xfrm>
            <a:off x="4265610" y="4871306"/>
            <a:ext cx="3379581" cy="1005403"/>
          </a:xfrm>
        </p:spPr>
        <p:txBody>
          <a:bodyPr/>
          <a:lstStyle>
            <a:lvl1pPr>
              <a:spcAft>
                <a:spcPts val="1000"/>
              </a:spcAft>
              <a:defRPr sz="1800" b="1">
                <a:solidFill>
                  <a:schemeClr val="tx1"/>
                </a:solidFill>
              </a:defRPr>
            </a:lvl1pPr>
            <a:lvl2pPr>
              <a:spcAft>
                <a:spcPts val="1000"/>
              </a:spcAft>
              <a:defRPr sz="14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here</a:t>
            </a:r>
          </a:p>
          <a:p>
            <a:pPr lvl="1"/>
            <a:r>
              <a:rPr lang="en-US" dirty="0"/>
              <a:t>Body copy is set in 14pt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2" name="Text Placeholder 14">
            <a:extLst>
              <a:ext uri="{FF2B5EF4-FFF2-40B4-BE49-F238E27FC236}">
                <a16:creationId xmlns:a16="http://schemas.microsoft.com/office/drawing/2014/main" id="{37EC7EBC-6349-4EAB-A7F0-DA54C5D32018}"/>
              </a:ext>
            </a:extLst>
          </p:cNvPr>
          <p:cNvSpPr>
            <a:spLocks noGrp="1"/>
          </p:cNvSpPr>
          <p:nvPr>
            <p:ph type="body" sz="quarter" idx="25" hasCustomPrompt="1"/>
          </p:nvPr>
        </p:nvSpPr>
        <p:spPr>
          <a:xfrm>
            <a:off x="8149339" y="4871306"/>
            <a:ext cx="3375533" cy="1005403"/>
          </a:xfrm>
        </p:spPr>
        <p:txBody>
          <a:bodyPr/>
          <a:lstStyle>
            <a:lvl1pPr>
              <a:spcAft>
                <a:spcPts val="1000"/>
              </a:spcAft>
              <a:defRPr sz="1800" b="1">
                <a:solidFill>
                  <a:schemeClr val="tx1"/>
                </a:solidFill>
              </a:defRPr>
            </a:lvl1pPr>
            <a:lvl2pPr>
              <a:spcAft>
                <a:spcPts val="1000"/>
              </a:spcAft>
              <a:defRPr sz="14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here</a:t>
            </a:r>
          </a:p>
          <a:p>
            <a:pPr lvl="1"/>
            <a:r>
              <a:rPr lang="en-US" dirty="0"/>
              <a:t>Body copy is set in 14pt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4" name="Text Placeholder 10">
            <a:extLst>
              <a:ext uri="{FF2B5EF4-FFF2-40B4-BE49-F238E27FC236}">
                <a16:creationId xmlns:a16="http://schemas.microsoft.com/office/drawing/2014/main" id="{8AFE7982-5B2E-459D-80CA-F3F1958CB385}"/>
              </a:ext>
            </a:extLst>
          </p:cNvPr>
          <p:cNvSpPr>
            <a:spLocks noGrp="1"/>
          </p:cNvSpPr>
          <p:nvPr>
            <p:ph type="body" sz="quarter" idx="27"/>
          </p:nvPr>
        </p:nvSpPr>
        <p:spPr>
          <a:xfrm>
            <a:off x="4045346" y="2025650"/>
            <a:ext cx="0" cy="18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15" name="Text Placeholder 10">
            <a:extLst>
              <a:ext uri="{FF2B5EF4-FFF2-40B4-BE49-F238E27FC236}">
                <a16:creationId xmlns:a16="http://schemas.microsoft.com/office/drawing/2014/main" id="{7AD5AD97-9FEA-4876-BFED-BFC69C0444C7}"/>
              </a:ext>
            </a:extLst>
          </p:cNvPr>
          <p:cNvSpPr>
            <a:spLocks noGrp="1"/>
          </p:cNvSpPr>
          <p:nvPr>
            <p:ph type="body" sz="quarter" idx="28"/>
          </p:nvPr>
        </p:nvSpPr>
        <p:spPr>
          <a:xfrm>
            <a:off x="7932182" y="2025650"/>
            <a:ext cx="0" cy="18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17" name="Picture Placeholder 7">
            <a:extLst>
              <a:ext uri="{FF2B5EF4-FFF2-40B4-BE49-F238E27FC236}">
                <a16:creationId xmlns:a16="http://schemas.microsoft.com/office/drawing/2014/main" id="{F3A1F68A-7E1E-4FEC-BBEE-36D17E125EC1}"/>
              </a:ext>
            </a:extLst>
          </p:cNvPr>
          <p:cNvSpPr>
            <a:spLocks noGrp="1"/>
          </p:cNvSpPr>
          <p:nvPr>
            <p:ph type="pic" sz="quarter" idx="29" hasCustomPrompt="1"/>
          </p:nvPr>
        </p:nvSpPr>
        <p:spPr>
          <a:xfrm>
            <a:off x="4262518"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18" name="Picture Placeholder 7">
            <a:extLst>
              <a:ext uri="{FF2B5EF4-FFF2-40B4-BE49-F238E27FC236}">
                <a16:creationId xmlns:a16="http://schemas.microsoft.com/office/drawing/2014/main" id="{514F6AA2-F95B-4847-B202-C59B5D4CE872}"/>
              </a:ext>
            </a:extLst>
          </p:cNvPr>
          <p:cNvSpPr>
            <a:spLocks noGrp="1"/>
          </p:cNvSpPr>
          <p:nvPr>
            <p:ph type="pic" sz="quarter" idx="30" hasCustomPrompt="1"/>
          </p:nvPr>
        </p:nvSpPr>
        <p:spPr>
          <a:xfrm>
            <a:off x="8149339"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19" name="Picture Placeholder 7">
            <a:extLst>
              <a:ext uri="{FF2B5EF4-FFF2-40B4-BE49-F238E27FC236}">
                <a16:creationId xmlns:a16="http://schemas.microsoft.com/office/drawing/2014/main" id="{06ED2899-47F3-460B-8B48-B28A57F86020}"/>
              </a:ext>
            </a:extLst>
          </p:cNvPr>
          <p:cNvSpPr>
            <a:spLocks noGrp="1"/>
          </p:cNvSpPr>
          <p:nvPr>
            <p:ph type="pic" sz="quarter" idx="31" hasCustomPrompt="1"/>
          </p:nvPr>
        </p:nvSpPr>
        <p:spPr>
          <a:xfrm>
            <a:off x="374351" y="4076937"/>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0" name="Picture Placeholder 7">
            <a:extLst>
              <a:ext uri="{FF2B5EF4-FFF2-40B4-BE49-F238E27FC236}">
                <a16:creationId xmlns:a16="http://schemas.microsoft.com/office/drawing/2014/main" id="{072ADD48-A506-4371-977C-2E95885BAB4C}"/>
              </a:ext>
            </a:extLst>
          </p:cNvPr>
          <p:cNvSpPr>
            <a:spLocks noGrp="1"/>
          </p:cNvSpPr>
          <p:nvPr>
            <p:ph type="pic" sz="quarter" idx="32" hasCustomPrompt="1"/>
          </p:nvPr>
        </p:nvSpPr>
        <p:spPr>
          <a:xfrm>
            <a:off x="4262518" y="4076937"/>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1" name="Picture Placeholder 7">
            <a:extLst>
              <a:ext uri="{FF2B5EF4-FFF2-40B4-BE49-F238E27FC236}">
                <a16:creationId xmlns:a16="http://schemas.microsoft.com/office/drawing/2014/main" id="{BD20D9FA-DAA5-4043-8321-8D81610E5CB8}"/>
              </a:ext>
            </a:extLst>
          </p:cNvPr>
          <p:cNvSpPr>
            <a:spLocks noGrp="1"/>
          </p:cNvSpPr>
          <p:nvPr>
            <p:ph type="pic" sz="quarter" idx="33" hasCustomPrompt="1"/>
          </p:nvPr>
        </p:nvSpPr>
        <p:spPr>
          <a:xfrm>
            <a:off x="8149339" y="4076937"/>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2" name="Text Placeholder 10">
            <a:extLst>
              <a:ext uri="{FF2B5EF4-FFF2-40B4-BE49-F238E27FC236}">
                <a16:creationId xmlns:a16="http://schemas.microsoft.com/office/drawing/2014/main" id="{F23DAD5E-409E-4DC3-AA8B-8FA878A9CB69}"/>
              </a:ext>
            </a:extLst>
          </p:cNvPr>
          <p:cNvSpPr>
            <a:spLocks noGrp="1"/>
          </p:cNvSpPr>
          <p:nvPr>
            <p:ph type="body" sz="quarter" idx="34"/>
          </p:nvPr>
        </p:nvSpPr>
        <p:spPr>
          <a:xfrm>
            <a:off x="4044900" y="4080785"/>
            <a:ext cx="0" cy="18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3" name="Text Placeholder 10">
            <a:extLst>
              <a:ext uri="{FF2B5EF4-FFF2-40B4-BE49-F238E27FC236}">
                <a16:creationId xmlns:a16="http://schemas.microsoft.com/office/drawing/2014/main" id="{98B5EF77-2796-4C9E-863C-967586BC4196}"/>
              </a:ext>
            </a:extLst>
          </p:cNvPr>
          <p:cNvSpPr>
            <a:spLocks noGrp="1"/>
          </p:cNvSpPr>
          <p:nvPr>
            <p:ph type="body" sz="quarter" idx="35"/>
          </p:nvPr>
        </p:nvSpPr>
        <p:spPr>
          <a:xfrm>
            <a:off x="7932182" y="4080785"/>
            <a:ext cx="0" cy="18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4" name="Subtitle 2">
            <a:extLst>
              <a:ext uri="{FF2B5EF4-FFF2-40B4-BE49-F238E27FC236}">
                <a16:creationId xmlns:a16="http://schemas.microsoft.com/office/drawing/2014/main" id="{827B2253-1DFD-43B2-AC4D-5EBB470E1708}"/>
              </a:ext>
            </a:extLst>
          </p:cNvPr>
          <p:cNvSpPr>
            <a:spLocks noGrp="1"/>
          </p:cNvSpPr>
          <p:nvPr>
            <p:ph type="subTitle" idx="1" hasCustomPrompt="1"/>
          </p:nvPr>
        </p:nvSpPr>
        <p:spPr>
          <a:xfrm>
            <a:off x="374352" y="442571"/>
            <a:ext cx="11441525"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27" name="Picture Placeholder 7">
            <a:extLst>
              <a:ext uri="{FF2B5EF4-FFF2-40B4-BE49-F238E27FC236}">
                <a16:creationId xmlns:a16="http://schemas.microsoft.com/office/drawing/2014/main" id="{5C2D49E1-BD70-428A-9A31-40FEFE364491}"/>
              </a:ext>
            </a:extLst>
          </p:cNvPr>
          <p:cNvSpPr>
            <a:spLocks noGrp="1"/>
          </p:cNvSpPr>
          <p:nvPr>
            <p:ph type="pic" sz="quarter" idx="26" hasCustomPrompt="1"/>
          </p:nvPr>
        </p:nvSpPr>
        <p:spPr>
          <a:xfrm>
            <a:off x="374351"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8" name="Text Placeholder 12">
            <a:extLst>
              <a:ext uri="{FF2B5EF4-FFF2-40B4-BE49-F238E27FC236}">
                <a16:creationId xmlns:a16="http://schemas.microsoft.com/office/drawing/2014/main" id="{54774647-36A7-4754-8BB9-5AC6905FFB5D}"/>
              </a:ext>
            </a:extLst>
          </p:cNvPr>
          <p:cNvSpPr>
            <a:spLocks noGrp="1"/>
          </p:cNvSpPr>
          <p:nvPr>
            <p:ph type="body" sz="quarter" idx="37"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270286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6 icons &amp; tex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496D-103F-4202-BC6D-835DF1695DF3}"/>
              </a:ext>
            </a:extLst>
          </p:cNvPr>
          <p:cNvSpPr>
            <a:spLocks noGrp="1"/>
          </p:cNvSpPr>
          <p:nvPr>
            <p:ph type="title" hasCustomPrompt="1"/>
          </p:nvPr>
        </p:nvSpPr>
        <p:spPr>
          <a:xfrm>
            <a:off x="374428" y="878191"/>
            <a:ext cx="11441528" cy="346249"/>
          </a:xfrm>
        </p:spPr>
        <p:txBody>
          <a:bodyPr/>
          <a:lstStyle>
            <a:lvl1pPr>
              <a:defRPr>
                <a:solidFill>
                  <a:schemeClr val="tx2"/>
                </a:solidFill>
              </a:defRPr>
            </a:lvl1pPr>
          </a:lstStyle>
          <a:p>
            <a:r>
              <a:rPr lang="en-US" dirty="0"/>
              <a:t>Click to edit slide title</a:t>
            </a:r>
          </a:p>
        </p:txBody>
      </p:sp>
      <p:sp>
        <p:nvSpPr>
          <p:cNvPr id="4" name="Slide Number Placeholder 3">
            <a:extLst>
              <a:ext uri="{FF2B5EF4-FFF2-40B4-BE49-F238E27FC236}">
                <a16:creationId xmlns:a16="http://schemas.microsoft.com/office/drawing/2014/main" id="{F166C170-E5D1-4254-BA62-1D606B374DA2}"/>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9" name="Text Placeholder 14">
            <a:extLst>
              <a:ext uri="{FF2B5EF4-FFF2-40B4-BE49-F238E27FC236}">
                <a16:creationId xmlns:a16="http://schemas.microsoft.com/office/drawing/2014/main" id="{0440F532-AD2C-464A-98F3-11371ABF767B}"/>
              </a:ext>
            </a:extLst>
          </p:cNvPr>
          <p:cNvSpPr>
            <a:spLocks noGrp="1"/>
          </p:cNvSpPr>
          <p:nvPr>
            <p:ph type="body" sz="quarter" idx="20" hasCustomPrompt="1"/>
          </p:nvPr>
        </p:nvSpPr>
        <p:spPr>
          <a:xfrm>
            <a:off x="374352" y="2826001"/>
            <a:ext cx="1720147" cy="1517851"/>
          </a:xfrm>
        </p:spPr>
        <p:txBody>
          <a:bodyPr/>
          <a:lstStyle>
            <a:lvl1pPr>
              <a:lnSpc>
                <a:spcPct val="95000"/>
              </a:lnSpc>
              <a:spcAft>
                <a:spcPts val="1000"/>
              </a:spcAft>
              <a:defRPr sz="1800" b="1">
                <a:solidFill>
                  <a:schemeClr val="tx1"/>
                </a:solidFill>
              </a:defRPr>
            </a:lvl1pPr>
            <a:lvl2pPr>
              <a:lnSpc>
                <a:spcPct val="95000"/>
              </a:lnSpc>
              <a:spcAft>
                <a:spcPts val="1000"/>
              </a:spcAft>
              <a:defRPr sz="13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a:t>
            </a:r>
          </a:p>
          <a:p>
            <a:pPr lvl="1"/>
            <a:r>
              <a:rPr lang="en-US" dirty="0"/>
              <a:t>Body copy is set in 13pt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0" name="Text Placeholder 14">
            <a:extLst>
              <a:ext uri="{FF2B5EF4-FFF2-40B4-BE49-F238E27FC236}">
                <a16:creationId xmlns:a16="http://schemas.microsoft.com/office/drawing/2014/main" id="{35AB77C3-AB47-42B5-B36A-86C860DADC2C}"/>
              </a:ext>
            </a:extLst>
          </p:cNvPr>
          <p:cNvSpPr>
            <a:spLocks noGrp="1"/>
          </p:cNvSpPr>
          <p:nvPr>
            <p:ph type="body" sz="quarter" idx="21" hasCustomPrompt="1"/>
          </p:nvPr>
        </p:nvSpPr>
        <p:spPr>
          <a:xfrm>
            <a:off x="2318098" y="2826001"/>
            <a:ext cx="1726181" cy="1517851"/>
          </a:xfrm>
        </p:spPr>
        <p:txBody>
          <a:bodyPr/>
          <a:lstStyle>
            <a:lvl1pPr>
              <a:lnSpc>
                <a:spcPct val="95000"/>
              </a:lnSpc>
              <a:spcAft>
                <a:spcPts val="1000"/>
              </a:spcAft>
              <a:defRPr sz="1800" b="1">
                <a:solidFill>
                  <a:schemeClr val="tx1"/>
                </a:solidFill>
              </a:defRPr>
            </a:lvl1pPr>
            <a:lvl2pPr>
              <a:lnSpc>
                <a:spcPct val="95000"/>
              </a:lnSpc>
              <a:spcAft>
                <a:spcPts val="1000"/>
              </a:spcAft>
              <a:defRPr sz="13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a:t>
            </a:r>
          </a:p>
          <a:p>
            <a:pPr lvl="1"/>
            <a:r>
              <a:rPr lang="en-US" dirty="0"/>
              <a:t>Body copy is set in 13pt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1" name="Text Placeholder 14">
            <a:extLst>
              <a:ext uri="{FF2B5EF4-FFF2-40B4-BE49-F238E27FC236}">
                <a16:creationId xmlns:a16="http://schemas.microsoft.com/office/drawing/2014/main" id="{519F3638-F387-4294-A4E2-61388DDB60D7}"/>
              </a:ext>
            </a:extLst>
          </p:cNvPr>
          <p:cNvSpPr>
            <a:spLocks noGrp="1"/>
          </p:cNvSpPr>
          <p:nvPr>
            <p:ph type="body" sz="quarter" idx="22" hasCustomPrompt="1"/>
          </p:nvPr>
        </p:nvSpPr>
        <p:spPr>
          <a:xfrm>
            <a:off x="4261845" y="2826001"/>
            <a:ext cx="1727766" cy="1517851"/>
          </a:xfrm>
        </p:spPr>
        <p:txBody>
          <a:bodyPr/>
          <a:lstStyle>
            <a:lvl1pPr>
              <a:lnSpc>
                <a:spcPct val="95000"/>
              </a:lnSpc>
              <a:spcAft>
                <a:spcPts val="1000"/>
              </a:spcAft>
              <a:defRPr sz="1800" b="1">
                <a:solidFill>
                  <a:schemeClr val="tx1"/>
                </a:solidFill>
              </a:defRPr>
            </a:lvl1pPr>
            <a:lvl2pPr>
              <a:lnSpc>
                <a:spcPct val="95000"/>
              </a:lnSpc>
              <a:spcAft>
                <a:spcPts val="1000"/>
              </a:spcAft>
              <a:defRPr sz="13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a:t>
            </a:r>
          </a:p>
          <a:p>
            <a:pPr lvl="1"/>
            <a:r>
              <a:rPr lang="en-US" dirty="0"/>
              <a:t>Body copy is set in 13pt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2" name="Text Placeholder 14">
            <a:extLst>
              <a:ext uri="{FF2B5EF4-FFF2-40B4-BE49-F238E27FC236}">
                <a16:creationId xmlns:a16="http://schemas.microsoft.com/office/drawing/2014/main" id="{97498F32-8BE9-41F7-BB7C-27740DC06C43}"/>
              </a:ext>
            </a:extLst>
          </p:cNvPr>
          <p:cNvSpPr>
            <a:spLocks noGrp="1"/>
          </p:cNvSpPr>
          <p:nvPr>
            <p:ph type="body" sz="quarter" idx="23" hasCustomPrompt="1"/>
          </p:nvPr>
        </p:nvSpPr>
        <p:spPr>
          <a:xfrm>
            <a:off x="6205592" y="2826001"/>
            <a:ext cx="1728560" cy="1517851"/>
          </a:xfrm>
        </p:spPr>
        <p:txBody>
          <a:bodyPr/>
          <a:lstStyle>
            <a:lvl1pPr>
              <a:lnSpc>
                <a:spcPct val="95000"/>
              </a:lnSpc>
              <a:spcAft>
                <a:spcPts val="1000"/>
              </a:spcAft>
              <a:defRPr sz="1800" b="1">
                <a:solidFill>
                  <a:schemeClr val="tx1"/>
                </a:solidFill>
              </a:defRPr>
            </a:lvl1pPr>
            <a:lvl2pPr>
              <a:lnSpc>
                <a:spcPct val="95000"/>
              </a:lnSpc>
              <a:spcAft>
                <a:spcPts val="1000"/>
              </a:spcAft>
              <a:defRPr sz="13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a:t>
            </a:r>
          </a:p>
          <a:p>
            <a:pPr lvl="1"/>
            <a:r>
              <a:rPr lang="en-US" dirty="0"/>
              <a:t>Body copy is set in 13pt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3" name="Text Placeholder 14">
            <a:extLst>
              <a:ext uri="{FF2B5EF4-FFF2-40B4-BE49-F238E27FC236}">
                <a16:creationId xmlns:a16="http://schemas.microsoft.com/office/drawing/2014/main" id="{504E8CC7-FF41-4838-B93E-02BDD6E31860}"/>
              </a:ext>
            </a:extLst>
          </p:cNvPr>
          <p:cNvSpPr>
            <a:spLocks noGrp="1"/>
          </p:cNvSpPr>
          <p:nvPr>
            <p:ph type="body" sz="quarter" idx="24" hasCustomPrompt="1"/>
          </p:nvPr>
        </p:nvSpPr>
        <p:spPr>
          <a:xfrm>
            <a:off x="8149339" y="2826001"/>
            <a:ext cx="1727767" cy="1517851"/>
          </a:xfrm>
        </p:spPr>
        <p:txBody>
          <a:bodyPr/>
          <a:lstStyle>
            <a:lvl1pPr>
              <a:lnSpc>
                <a:spcPct val="95000"/>
              </a:lnSpc>
              <a:spcAft>
                <a:spcPts val="1000"/>
              </a:spcAft>
              <a:defRPr sz="1800" b="1">
                <a:solidFill>
                  <a:schemeClr val="tx1"/>
                </a:solidFill>
              </a:defRPr>
            </a:lvl1pPr>
            <a:lvl2pPr>
              <a:lnSpc>
                <a:spcPct val="95000"/>
              </a:lnSpc>
              <a:spcAft>
                <a:spcPts val="1000"/>
              </a:spcAft>
              <a:defRPr sz="13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a:t>
            </a:r>
          </a:p>
          <a:p>
            <a:pPr lvl="1"/>
            <a:r>
              <a:rPr lang="en-US" dirty="0"/>
              <a:t>Body copy is set in 13pt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4" name="Text Placeholder 14">
            <a:extLst>
              <a:ext uri="{FF2B5EF4-FFF2-40B4-BE49-F238E27FC236}">
                <a16:creationId xmlns:a16="http://schemas.microsoft.com/office/drawing/2014/main" id="{A6FA1559-1285-4837-864A-99844FF17030}"/>
              </a:ext>
            </a:extLst>
          </p:cNvPr>
          <p:cNvSpPr>
            <a:spLocks noGrp="1"/>
          </p:cNvSpPr>
          <p:nvPr>
            <p:ph type="body" sz="quarter" idx="25" hasCustomPrompt="1"/>
          </p:nvPr>
        </p:nvSpPr>
        <p:spPr>
          <a:xfrm>
            <a:off x="10093085" y="2826001"/>
            <a:ext cx="1728563" cy="1517851"/>
          </a:xfrm>
        </p:spPr>
        <p:txBody>
          <a:bodyPr/>
          <a:lstStyle>
            <a:lvl1pPr>
              <a:lnSpc>
                <a:spcPct val="95000"/>
              </a:lnSpc>
              <a:spcAft>
                <a:spcPts val="1000"/>
              </a:spcAft>
              <a:defRPr sz="1800" b="1">
                <a:solidFill>
                  <a:schemeClr val="tx1"/>
                </a:solidFill>
              </a:defRPr>
            </a:lvl1pPr>
            <a:lvl2pPr>
              <a:lnSpc>
                <a:spcPct val="95000"/>
              </a:lnSpc>
              <a:spcAft>
                <a:spcPts val="1000"/>
              </a:spcAft>
              <a:defRPr sz="1300" b="0">
                <a:solidFill>
                  <a:schemeClr val="tx1"/>
                </a:solidFill>
              </a:defRPr>
            </a:lvl2pPr>
            <a:lvl3pPr>
              <a:buNone/>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Insert heading </a:t>
            </a:r>
          </a:p>
          <a:p>
            <a:pPr lvl="1"/>
            <a:r>
              <a:rPr lang="en-US" dirty="0"/>
              <a:t>Body copy is set in 13pt and goes here. </a:t>
            </a:r>
            <a:r>
              <a:rPr lang="en-US" dirty="0" err="1"/>
              <a:t>duntiusa</a:t>
            </a:r>
            <a:r>
              <a:rPr lang="en-US" dirty="0"/>
              <a:t> dolor ma </a:t>
            </a:r>
            <a:r>
              <a:rPr lang="en-US" dirty="0" err="1"/>
              <a:t>nobitiostiae</a:t>
            </a:r>
            <a:r>
              <a:rPr lang="en-US" dirty="0"/>
              <a:t> lab id </a:t>
            </a:r>
            <a:r>
              <a:rPr lang="en-US" dirty="0" err="1"/>
              <a:t>quam</a:t>
            </a:r>
            <a:r>
              <a:rPr lang="en-US" dirty="0"/>
              <a:t> quat labor a </a:t>
            </a:r>
            <a:r>
              <a:rPr lang="en-US" dirty="0" err="1"/>
              <a:t>ius</a:t>
            </a:r>
            <a:r>
              <a:rPr lang="en-US" dirty="0"/>
              <a:t> et </a:t>
            </a:r>
            <a:r>
              <a:rPr lang="en-US" dirty="0" err="1"/>
              <a:t>pario</a:t>
            </a:r>
            <a:r>
              <a:rPr lang="en-US" dirty="0"/>
              <a:t>.</a:t>
            </a:r>
          </a:p>
        </p:txBody>
      </p:sp>
      <p:sp>
        <p:nvSpPr>
          <p:cNvPr id="15" name="Picture Placeholder 7">
            <a:extLst>
              <a:ext uri="{FF2B5EF4-FFF2-40B4-BE49-F238E27FC236}">
                <a16:creationId xmlns:a16="http://schemas.microsoft.com/office/drawing/2014/main" id="{3793B77E-DCDA-4B08-8CC6-ACFE33DA73A0}"/>
              </a:ext>
            </a:extLst>
          </p:cNvPr>
          <p:cNvSpPr>
            <a:spLocks noGrp="1"/>
          </p:cNvSpPr>
          <p:nvPr>
            <p:ph type="pic" sz="quarter" idx="26" hasCustomPrompt="1"/>
          </p:nvPr>
        </p:nvSpPr>
        <p:spPr>
          <a:xfrm>
            <a:off x="374351"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16" name="Picture Placeholder 7">
            <a:extLst>
              <a:ext uri="{FF2B5EF4-FFF2-40B4-BE49-F238E27FC236}">
                <a16:creationId xmlns:a16="http://schemas.microsoft.com/office/drawing/2014/main" id="{9FE4A6A7-5197-4406-867E-560FEC6FD5AB}"/>
              </a:ext>
            </a:extLst>
          </p:cNvPr>
          <p:cNvSpPr>
            <a:spLocks noGrp="1"/>
          </p:cNvSpPr>
          <p:nvPr>
            <p:ph type="pic" sz="quarter" idx="27" hasCustomPrompt="1"/>
          </p:nvPr>
        </p:nvSpPr>
        <p:spPr>
          <a:xfrm>
            <a:off x="2318098"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17" name="Picture Placeholder 7">
            <a:extLst>
              <a:ext uri="{FF2B5EF4-FFF2-40B4-BE49-F238E27FC236}">
                <a16:creationId xmlns:a16="http://schemas.microsoft.com/office/drawing/2014/main" id="{48F7C80A-A980-4DC3-A950-8BB753CBE79A}"/>
              </a:ext>
            </a:extLst>
          </p:cNvPr>
          <p:cNvSpPr>
            <a:spLocks noGrp="1"/>
          </p:cNvSpPr>
          <p:nvPr>
            <p:ph type="pic" sz="quarter" idx="28" hasCustomPrompt="1"/>
          </p:nvPr>
        </p:nvSpPr>
        <p:spPr>
          <a:xfrm>
            <a:off x="4261845"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18" name="Picture Placeholder 7">
            <a:extLst>
              <a:ext uri="{FF2B5EF4-FFF2-40B4-BE49-F238E27FC236}">
                <a16:creationId xmlns:a16="http://schemas.microsoft.com/office/drawing/2014/main" id="{836FE276-63BD-407C-9090-B1E9DC3D6DA0}"/>
              </a:ext>
            </a:extLst>
          </p:cNvPr>
          <p:cNvSpPr>
            <a:spLocks noGrp="1"/>
          </p:cNvSpPr>
          <p:nvPr>
            <p:ph type="pic" sz="quarter" idx="29" hasCustomPrompt="1"/>
          </p:nvPr>
        </p:nvSpPr>
        <p:spPr>
          <a:xfrm>
            <a:off x="6205592"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19" name="Picture Placeholder 7">
            <a:extLst>
              <a:ext uri="{FF2B5EF4-FFF2-40B4-BE49-F238E27FC236}">
                <a16:creationId xmlns:a16="http://schemas.microsoft.com/office/drawing/2014/main" id="{0171BB39-97A3-40DC-BD88-F4F8E3E8B219}"/>
              </a:ext>
            </a:extLst>
          </p:cNvPr>
          <p:cNvSpPr>
            <a:spLocks noGrp="1"/>
          </p:cNvSpPr>
          <p:nvPr>
            <p:ph type="pic" sz="quarter" idx="30" hasCustomPrompt="1"/>
          </p:nvPr>
        </p:nvSpPr>
        <p:spPr>
          <a:xfrm>
            <a:off x="8149339"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0" name="Picture Placeholder 7">
            <a:extLst>
              <a:ext uri="{FF2B5EF4-FFF2-40B4-BE49-F238E27FC236}">
                <a16:creationId xmlns:a16="http://schemas.microsoft.com/office/drawing/2014/main" id="{236318B5-7C09-44C6-8598-17922F5C0BB7}"/>
              </a:ext>
            </a:extLst>
          </p:cNvPr>
          <p:cNvSpPr>
            <a:spLocks noGrp="1"/>
          </p:cNvSpPr>
          <p:nvPr>
            <p:ph type="pic" sz="quarter" idx="31" hasCustomPrompt="1"/>
          </p:nvPr>
        </p:nvSpPr>
        <p:spPr>
          <a:xfrm>
            <a:off x="10093086"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1" name="Text Placeholder 10">
            <a:extLst>
              <a:ext uri="{FF2B5EF4-FFF2-40B4-BE49-F238E27FC236}">
                <a16:creationId xmlns:a16="http://schemas.microsoft.com/office/drawing/2014/main" id="{5C7B6BBA-771C-477C-9B7D-CE37096B03EF}"/>
              </a:ext>
            </a:extLst>
          </p:cNvPr>
          <p:cNvSpPr>
            <a:spLocks noGrp="1"/>
          </p:cNvSpPr>
          <p:nvPr>
            <p:ph type="body" sz="quarter" idx="32"/>
          </p:nvPr>
        </p:nvSpPr>
        <p:spPr>
          <a:xfrm>
            <a:off x="4044423" y="2026800"/>
            <a:ext cx="0" cy="36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4" name="Text Placeholder 10">
            <a:extLst>
              <a:ext uri="{FF2B5EF4-FFF2-40B4-BE49-F238E27FC236}">
                <a16:creationId xmlns:a16="http://schemas.microsoft.com/office/drawing/2014/main" id="{8370A890-0438-4567-AEE5-DC73F7531504}"/>
              </a:ext>
            </a:extLst>
          </p:cNvPr>
          <p:cNvSpPr>
            <a:spLocks noGrp="1"/>
          </p:cNvSpPr>
          <p:nvPr>
            <p:ph type="body" sz="quarter" idx="33"/>
          </p:nvPr>
        </p:nvSpPr>
        <p:spPr>
          <a:xfrm>
            <a:off x="2099989" y="2026800"/>
            <a:ext cx="0" cy="36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6" name="Text Placeholder 10">
            <a:extLst>
              <a:ext uri="{FF2B5EF4-FFF2-40B4-BE49-F238E27FC236}">
                <a16:creationId xmlns:a16="http://schemas.microsoft.com/office/drawing/2014/main" id="{4F2B6AD0-F39B-43EA-994F-B410101AF6E2}"/>
              </a:ext>
            </a:extLst>
          </p:cNvPr>
          <p:cNvSpPr>
            <a:spLocks noGrp="1"/>
          </p:cNvSpPr>
          <p:nvPr>
            <p:ph type="body" sz="quarter" idx="35"/>
          </p:nvPr>
        </p:nvSpPr>
        <p:spPr>
          <a:xfrm>
            <a:off x="5987270" y="2026800"/>
            <a:ext cx="0" cy="36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8" name="Text Placeholder 10">
            <a:extLst>
              <a:ext uri="{FF2B5EF4-FFF2-40B4-BE49-F238E27FC236}">
                <a16:creationId xmlns:a16="http://schemas.microsoft.com/office/drawing/2014/main" id="{C2A1F5A5-DB5D-488C-A1F5-AD38B6876599}"/>
              </a:ext>
            </a:extLst>
          </p:cNvPr>
          <p:cNvSpPr>
            <a:spLocks noGrp="1"/>
          </p:cNvSpPr>
          <p:nvPr>
            <p:ph type="body" sz="quarter" idx="37"/>
          </p:nvPr>
        </p:nvSpPr>
        <p:spPr>
          <a:xfrm>
            <a:off x="7933291" y="2026800"/>
            <a:ext cx="0" cy="36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9" name="Text Placeholder 10">
            <a:extLst>
              <a:ext uri="{FF2B5EF4-FFF2-40B4-BE49-F238E27FC236}">
                <a16:creationId xmlns:a16="http://schemas.microsoft.com/office/drawing/2014/main" id="{C5C461D7-EE61-46B4-9E53-BB978EDF9EC1}"/>
              </a:ext>
            </a:extLst>
          </p:cNvPr>
          <p:cNvSpPr>
            <a:spLocks noGrp="1"/>
          </p:cNvSpPr>
          <p:nvPr>
            <p:ph type="body" sz="quarter" idx="38"/>
          </p:nvPr>
        </p:nvSpPr>
        <p:spPr>
          <a:xfrm>
            <a:off x="9876139" y="2026800"/>
            <a:ext cx="0" cy="3600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7" name="Subtitle 2">
            <a:extLst>
              <a:ext uri="{FF2B5EF4-FFF2-40B4-BE49-F238E27FC236}">
                <a16:creationId xmlns:a16="http://schemas.microsoft.com/office/drawing/2014/main" id="{A406F960-08DE-4796-9C26-D35AFEF8C180}"/>
              </a:ext>
            </a:extLst>
          </p:cNvPr>
          <p:cNvSpPr>
            <a:spLocks noGrp="1"/>
          </p:cNvSpPr>
          <p:nvPr>
            <p:ph type="subTitle" idx="1" hasCustomPrompt="1"/>
          </p:nvPr>
        </p:nvSpPr>
        <p:spPr>
          <a:xfrm>
            <a:off x="374283" y="442571"/>
            <a:ext cx="11441527"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31" name="Text Placeholder 12">
            <a:extLst>
              <a:ext uri="{FF2B5EF4-FFF2-40B4-BE49-F238E27FC236}">
                <a16:creationId xmlns:a16="http://schemas.microsoft.com/office/drawing/2014/main" id="{B566A86D-CEF1-41C4-A948-0884CB7AE3A3}"/>
              </a:ext>
            </a:extLst>
          </p:cNvPr>
          <p:cNvSpPr>
            <a:spLocks noGrp="1"/>
          </p:cNvSpPr>
          <p:nvPr>
            <p:ph type="body" sz="quarter" idx="40"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2779702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Icons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6D34-CD0F-477A-9383-8CACC00D5F46}"/>
              </a:ext>
            </a:extLst>
          </p:cNvPr>
          <p:cNvSpPr>
            <a:spLocks noGrp="1"/>
          </p:cNvSpPr>
          <p:nvPr>
            <p:ph type="title" hasCustomPrompt="1"/>
          </p:nvPr>
        </p:nvSpPr>
        <p:spPr>
          <a:xfrm>
            <a:off x="374351" y="878191"/>
            <a:ext cx="11446145" cy="346249"/>
          </a:xfrm>
        </p:spPr>
        <p:txBody>
          <a:bodyPr/>
          <a:lstStyle>
            <a:lvl1pPr>
              <a:defRPr>
                <a:solidFill>
                  <a:schemeClr val="tx2"/>
                </a:solidFill>
              </a:defRPr>
            </a:lvl1pPr>
          </a:lstStyle>
          <a:p>
            <a:r>
              <a:rPr lang="en-US" dirty="0"/>
              <a:t>Click to edit slide title</a:t>
            </a:r>
          </a:p>
        </p:txBody>
      </p:sp>
      <p:sp>
        <p:nvSpPr>
          <p:cNvPr id="4" name="Slide Number Placeholder 3">
            <a:extLst>
              <a:ext uri="{FF2B5EF4-FFF2-40B4-BE49-F238E27FC236}">
                <a16:creationId xmlns:a16="http://schemas.microsoft.com/office/drawing/2014/main" id="{FDBC3CF2-4EEA-4EE6-9B7D-ED39CF967101}"/>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2" name="Text Placeholder 14">
            <a:extLst>
              <a:ext uri="{FF2B5EF4-FFF2-40B4-BE49-F238E27FC236}">
                <a16:creationId xmlns:a16="http://schemas.microsoft.com/office/drawing/2014/main" id="{5765CE3B-BA91-48A1-A18A-118FCED14AAD}"/>
              </a:ext>
            </a:extLst>
          </p:cNvPr>
          <p:cNvSpPr>
            <a:spLocks noGrp="1"/>
          </p:cNvSpPr>
          <p:nvPr>
            <p:ph type="body" sz="quarter" idx="20" hasCustomPrompt="1"/>
          </p:nvPr>
        </p:nvSpPr>
        <p:spPr>
          <a:xfrm>
            <a:off x="374352" y="2826001"/>
            <a:ext cx="3665302" cy="263149"/>
          </a:xfrm>
        </p:spPr>
        <p:txBody>
          <a:bodyPr/>
          <a:lstStyle>
            <a:lvl1pPr>
              <a:lnSpc>
                <a:spcPct val="95000"/>
              </a:lnSpc>
              <a:buFont typeface="Arial" panose="020B0604020202020204" pitchFamily="34" charset="0"/>
              <a:buNone/>
              <a:defRPr sz="1800" b="1">
                <a:solidFill>
                  <a:schemeClr val="tx1"/>
                </a:solidFill>
              </a:defRPr>
            </a:lvl1pPr>
            <a:lvl2pPr>
              <a:buFont typeface="Arial" panose="020B0604020202020204" pitchFamily="34" charset="0"/>
              <a:buNone/>
              <a:defRPr sz="1800" b="1">
                <a:solidFill>
                  <a:schemeClr val="tx1"/>
                </a:solidFill>
              </a:defRPr>
            </a:lvl2pPr>
            <a:lvl3pPr>
              <a:buNone/>
              <a:defRPr sz="1800" b="1">
                <a:solidFill>
                  <a:schemeClr val="tx1"/>
                </a:solidFill>
              </a:defRPr>
            </a:lvl3pPr>
            <a:lvl4pPr>
              <a:buFont typeface="Arial" panose="020B0604020202020204" pitchFamily="34" charset="0"/>
              <a:buNone/>
              <a:defRPr sz="1800" b="1">
                <a:solidFill>
                  <a:schemeClr val="tx1"/>
                </a:solidFill>
              </a:defRPr>
            </a:lvl4pPr>
            <a:lvl5pPr>
              <a:buFont typeface="Arial" panose="020B0604020202020204" pitchFamily="34" charset="0"/>
              <a:buNone/>
              <a:defRPr sz="1800" b="1">
                <a:solidFill>
                  <a:schemeClr val="tx1"/>
                </a:solidFill>
              </a:defRPr>
            </a:lvl5pPr>
            <a:lvl6pPr>
              <a:buNone/>
              <a:defRPr sz="1800" b="1">
                <a:solidFill>
                  <a:schemeClr val="tx1"/>
                </a:solidFill>
              </a:defRPr>
            </a:lvl6pPr>
            <a:lvl7pPr>
              <a:buFont typeface="Arial" panose="020B0604020202020204" pitchFamily="34" charset="0"/>
              <a:buNone/>
              <a:defRPr sz="1800" b="1">
                <a:solidFill>
                  <a:schemeClr val="tx1"/>
                </a:solidFill>
              </a:defRPr>
            </a:lvl7pPr>
            <a:lvl8pPr>
              <a:buFont typeface="Arial" panose="020B0604020202020204" pitchFamily="34" charset="0"/>
              <a:buNone/>
              <a:defRPr sz="1800" b="1">
                <a:solidFill>
                  <a:schemeClr val="tx1"/>
                </a:solidFill>
              </a:defRPr>
            </a:lvl8pPr>
            <a:lvl9pPr>
              <a:buNone/>
              <a:defRPr sz="1800" b="1">
                <a:solidFill>
                  <a:schemeClr val="tx1"/>
                </a:solidFill>
              </a:defRPr>
            </a:lvl9pPr>
          </a:lstStyle>
          <a:p>
            <a:pPr lvl="0"/>
            <a:r>
              <a:rPr lang="en-US" dirty="0"/>
              <a:t>Insert heading here</a:t>
            </a:r>
          </a:p>
        </p:txBody>
      </p:sp>
      <p:sp>
        <p:nvSpPr>
          <p:cNvPr id="13" name="Text Placeholder 14">
            <a:extLst>
              <a:ext uri="{FF2B5EF4-FFF2-40B4-BE49-F238E27FC236}">
                <a16:creationId xmlns:a16="http://schemas.microsoft.com/office/drawing/2014/main" id="{3C36E1F6-9851-4380-BC80-6A006ABD4BD9}"/>
              </a:ext>
            </a:extLst>
          </p:cNvPr>
          <p:cNvSpPr>
            <a:spLocks noGrp="1"/>
          </p:cNvSpPr>
          <p:nvPr>
            <p:ph type="body" sz="quarter" idx="21" hasCustomPrompt="1"/>
          </p:nvPr>
        </p:nvSpPr>
        <p:spPr>
          <a:xfrm>
            <a:off x="4261845" y="2826001"/>
            <a:ext cx="3665301" cy="263149"/>
          </a:xfrm>
        </p:spPr>
        <p:txBody>
          <a:bodyPr/>
          <a:lstStyle>
            <a:lvl1pPr>
              <a:lnSpc>
                <a:spcPct val="95000"/>
              </a:lnSpc>
              <a:buFont typeface="Arial" panose="020B0604020202020204" pitchFamily="34" charset="0"/>
              <a:buNone/>
              <a:defRPr sz="1800" b="1">
                <a:solidFill>
                  <a:schemeClr val="tx1"/>
                </a:solidFill>
              </a:defRPr>
            </a:lvl1pPr>
            <a:lvl2pPr>
              <a:buFont typeface="Arial" panose="020B0604020202020204" pitchFamily="34" charset="0"/>
              <a:buNone/>
              <a:defRPr sz="1800" b="1">
                <a:solidFill>
                  <a:schemeClr val="tx1"/>
                </a:solidFill>
              </a:defRPr>
            </a:lvl2pPr>
            <a:lvl3pPr>
              <a:buNone/>
              <a:defRPr sz="1800" b="1">
                <a:solidFill>
                  <a:schemeClr val="tx1"/>
                </a:solidFill>
              </a:defRPr>
            </a:lvl3pPr>
            <a:lvl4pPr>
              <a:buFont typeface="Arial" panose="020B0604020202020204" pitchFamily="34" charset="0"/>
              <a:buNone/>
              <a:defRPr sz="1800" b="1">
                <a:solidFill>
                  <a:schemeClr val="tx1"/>
                </a:solidFill>
              </a:defRPr>
            </a:lvl4pPr>
            <a:lvl5pPr>
              <a:buFont typeface="Arial" panose="020B0604020202020204" pitchFamily="34" charset="0"/>
              <a:buNone/>
              <a:defRPr sz="1800" b="1">
                <a:solidFill>
                  <a:schemeClr val="tx1"/>
                </a:solidFill>
              </a:defRPr>
            </a:lvl5pPr>
            <a:lvl6pPr>
              <a:buNone/>
              <a:defRPr sz="1800" b="1">
                <a:solidFill>
                  <a:schemeClr val="tx1"/>
                </a:solidFill>
              </a:defRPr>
            </a:lvl6pPr>
            <a:lvl7pPr>
              <a:buFont typeface="Arial" panose="020B0604020202020204" pitchFamily="34" charset="0"/>
              <a:buNone/>
              <a:defRPr sz="1800" b="1">
                <a:solidFill>
                  <a:schemeClr val="tx1"/>
                </a:solidFill>
              </a:defRPr>
            </a:lvl7pPr>
            <a:lvl8pPr>
              <a:buFont typeface="Arial" panose="020B0604020202020204" pitchFamily="34" charset="0"/>
              <a:buNone/>
              <a:defRPr sz="1800" b="1">
                <a:solidFill>
                  <a:schemeClr val="tx1"/>
                </a:solidFill>
              </a:defRPr>
            </a:lvl8pPr>
            <a:lvl9pPr>
              <a:buNone/>
              <a:defRPr sz="1800" b="1">
                <a:solidFill>
                  <a:schemeClr val="tx1"/>
                </a:solidFill>
              </a:defRPr>
            </a:lvl9pPr>
          </a:lstStyle>
          <a:p>
            <a:pPr lvl="0"/>
            <a:r>
              <a:rPr lang="en-US" dirty="0"/>
              <a:t>Insert heading here</a:t>
            </a:r>
          </a:p>
        </p:txBody>
      </p:sp>
      <p:sp>
        <p:nvSpPr>
          <p:cNvPr id="16" name="Text Placeholder 14">
            <a:extLst>
              <a:ext uri="{FF2B5EF4-FFF2-40B4-BE49-F238E27FC236}">
                <a16:creationId xmlns:a16="http://schemas.microsoft.com/office/drawing/2014/main" id="{C54498C1-5125-48D6-9F79-65A3E312ABEB}"/>
              </a:ext>
            </a:extLst>
          </p:cNvPr>
          <p:cNvSpPr>
            <a:spLocks noGrp="1"/>
          </p:cNvSpPr>
          <p:nvPr>
            <p:ph type="body" sz="quarter" idx="23" hasCustomPrompt="1"/>
          </p:nvPr>
        </p:nvSpPr>
        <p:spPr>
          <a:xfrm>
            <a:off x="8149338" y="2826001"/>
            <a:ext cx="3665301" cy="263149"/>
          </a:xfrm>
        </p:spPr>
        <p:txBody>
          <a:bodyPr/>
          <a:lstStyle>
            <a:lvl1pPr>
              <a:lnSpc>
                <a:spcPct val="95000"/>
              </a:lnSpc>
              <a:buFont typeface="Arial" panose="020B0604020202020204" pitchFamily="34" charset="0"/>
              <a:buNone/>
              <a:defRPr sz="1800" b="1">
                <a:solidFill>
                  <a:schemeClr val="tx1"/>
                </a:solidFill>
              </a:defRPr>
            </a:lvl1pPr>
            <a:lvl2pPr>
              <a:buFont typeface="Arial" panose="020B0604020202020204" pitchFamily="34" charset="0"/>
              <a:buNone/>
              <a:defRPr sz="1800" b="1">
                <a:solidFill>
                  <a:schemeClr val="tx1"/>
                </a:solidFill>
              </a:defRPr>
            </a:lvl2pPr>
            <a:lvl3pPr>
              <a:buNone/>
              <a:defRPr sz="1800" b="1">
                <a:solidFill>
                  <a:schemeClr val="tx1"/>
                </a:solidFill>
              </a:defRPr>
            </a:lvl3pPr>
            <a:lvl4pPr>
              <a:buFont typeface="Arial" panose="020B0604020202020204" pitchFamily="34" charset="0"/>
              <a:buNone/>
              <a:defRPr sz="1800" b="1">
                <a:solidFill>
                  <a:schemeClr val="tx1"/>
                </a:solidFill>
              </a:defRPr>
            </a:lvl4pPr>
            <a:lvl5pPr>
              <a:buFont typeface="Arial" panose="020B0604020202020204" pitchFamily="34" charset="0"/>
              <a:buNone/>
              <a:defRPr sz="1800" b="1">
                <a:solidFill>
                  <a:schemeClr val="tx1"/>
                </a:solidFill>
              </a:defRPr>
            </a:lvl5pPr>
            <a:lvl6pPr>
              <a:buNone/>
              <a:defRPr sz="1800" b="1">
                <a:solidFill>
                  <a:schemeClr val="tx1"/>
                </a:solidFill>
              </a:defRPr>
            </a:lvl6pPr>
            <a:lvl7pPr>
              <a:buFont typeface="Arial" panose="020B0604020202020204" pitchFamily="34" charset="0"/>
              <a:buNone/>
              <a:defRPr sz="1800" b="1">
                <a:solidFill>
                  <a:schemeClr val="tx1"/>
                </a:solidFill>
              </a:defRPr>
            </a:lvl7pPr>
            <a:lvl8pPr>
              <a:buFont typeface="Arial" panose="020B0604020202020204" pitchFamily="34" charset="0"/>
              <a:buNone/>
              <a:defRPr sz="1800" b="1">
                <a:solidFill>
                  <a:schemeClr val="tx1"/>
                </a:solidFill>
              </a:defRPr>
            </a:lvl8pPr>
            <a:lvl9pPr>
              <a:buNone/>
              <a:defRPr sz="1800" b="1">
                <a:solidFill>
                  <a:schemeClr val="tx1"/>
                </a:solidFill>
              </a:defRPr>
            </a:lvl9pPr>
          </a:lstStyle>
          <a:p>
            <a:pPr lvl="0"/>
            <a:r>
              <a:rPr lang="en-US" dirty="0"/>
              <a:t>Insert heading here</a:t>
            </a:r>
          </a:p>
        </p:txBody>
      </p:sp>
      <p:sp>
        <p:nvSpPr>
          <p:cNvPr id="17" name="Text Placeholder 14">
            <a:extLst>
              <a:ext uri="{FF2B5EF4-FFF2-40B4-BE49-F238E27FC236}">
                <a16:creationId xmlns:a16="http://schemas.microsoft.com/office/drawing/2014/main" id="{4369E77C-831F-4A00-A779-4A6A4CE50BC5}"/>
              </a:ext>
            </a:extLst>
          </p:cNvPr>
          <p:cNvSpPr>
            <a:spLocks noGrp="1"/>
          </p:cNvSpPr>
          <p:nvPr>
            <p:ph type="body" sz="quarter" idx="24" hasCustomPrompt="1"/>
          </p:nvPr>
        </p:nvSpPr>
        <p:spPr>
          <a:xfrm>
            <a:off x="374351" y="3438000"/>
            <a:ext cx="3665301" cy="2251386"/>
          </a:xfrm>
        </p:spPr>
        <p:txBody>
          <a:bodyPr/>
          <a:lstStyle>
            <a:lvl1pPr>
              <a:spcBef>
                <a:spcPts val="500"/>
              </a:spcBef>
              <a:defRPr sz="1400" b="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solidFill>
                  <a:schemeClr val="tx1"/>
                </a:solidFill>
              </a:defRPr>
            </a:lvl6pPr>
            <a:lvl7pPr>
              <a:defRPr sz="1400">
                <a:solidFill>
                  <a:schemeClr val="tx1"/>
                </a:solidFill>
              </a:defRPr>
            </a:lvl7pPr>
            <a:lvl8pPr>
              <a:defRPr sz="1400">
                <a:solidFill>
                  <a:schemeClr val="tx1"/>
                </a:solidFill>
              </a:defRPr>
            </a:lvl8pPr>
            <a:lvl9pPr>
              <a:defRPr sz="1400">
                <a:solidFill>
                  <a:schemeClr val="tx1"/>
                </a:solidFill>
              </a:defRPr>
            </a:lvl9pPr>
          </a:lstStyle>
          <a:p>
            <a:pPr lvl="0"/>
            <a:r>
              <a:rPr lang="en-US" dirty="0"/>
              <a:t>Body copy is set in 14pt and goes here and continues here Bore </a:t>
            </a:r>
            <a:r>
              <a:rPr lang="en-US" dirty="0" err="1"/>
              <a:t>dolest</a:t>
            </a:r>
            <a:r>
              <a:rPr lang="en-US" dirty="0"/>
              <a:t> </a:t>
            </a:r>
            <a:r>
              <a:rPr lang="en-US" dirty="0" err="1"/>
              <a:t>hillaborrum</a:t>
            </a:r>
            <a:r>
              <a:rPr lang="en-US" dirty="0"/>
              <a:t> </a:t>
            </a:r>
            <a:r>
              <a:rPr lang="en-US" dirty="0" err="1"/>
              <a:t>quam</a:t>
            </a:r>
            <a:r>
              <a:rPr lang="en-US" dirty="0"/>
              <a:t> </a:t>
            </a:r>
            <a:r>
              <a:rPr lang="en-US" dirty="0" err="1"/>
              <a:t>fuga</a:t>
            </a:r>
            <a:r>
              <a:rPr lang="en-US" dirty="0"/>
              <a:t>. </a:t>
            </a:r>
            <a:r>
              <a:rPr lang="en-US" dirty="0" err="1"/>
              <a:t>Nequi</a:t>
            </a:r>
            <a:r>
              <a:rPr lang="en-US" dirty="0"/>
              <a:t> re qui il </a:t>
            </a:r>
            <a:r>
              <a:rPr lang="en-US" dirty="0" err="1"/>
              <a:t>maximpo</a:t>
            </a:r>
            <a:r>
              <a:rPr lang="en-US" dirty="0"/>
              <a:t> </a:t>
            </a:r>
            <a:r>
              <a:rPr lang="en-US" dirty="0" err="1"/>
              <a:t>rerspit</a:t>
            </a:r>
            <a:r>
              <a:rPr lang="en-US" dirty="0"/>
              <a:t> re </a:t>
            </a:r>
            <a:r>
              <a:rPr lang="en-US" dirty="0" err="1"/>
              <a:t>omnitiatem</a:t>
            </a:r>
            <a:r>
              <a:rPr lang="en-US" dirty="0"/>
              <a:t> et </a:t>
            </a:r>
            <a:r>
              <a:rPr lang="en-US" dirty="0" err="1"/>
              <a:t>esti</a:t>
            </a:r>
            <a:r>
              <a:rPr lang="en-US" dirty="0"/>
              <a:t> </a:t>
            </a:r>
            <a:r>
              <a:rPr lang="en-US" dirty="0" err="1"/>
              <a:t>ilique</a:t>
            </a:r>
            <a:r>
              <a:rPr lang="en-US" dirty="0"/>
              <a:t> </a:t>
            </a:r>
            <a:r>
              <a:rPr lang="en-US" dirty="0" err="1"/>
              <a:t>dolores</a:t>
            </a:r>
            <a:r>
              <a:rPr lang="en-US" dirty="0"/>
              <a:t> </a:t>
            </a:r>
            <a:r>
              <a:rPr lang="en-US" dirty="0" err="1"/>
              <a:t>ducim</a:t>
            </a:r>
            <a:r>
              <a:rPr lang="en-US" dirty="0"/>
              <a:t> </a:t>
            </a:r>
            <a:r>
              <a:rPr lang="en-US" dirty="0" err="1"/>
              <a:t>fugitas</a:t>
            </a:r>
            <a:r>
              <a:rPr lang="en-US" dirty="0"/>
              <a:t> </a:t>
            </a:r>
            <a:r>
              <a:rPr lang="en-US" dirty="0" err="1"/>
              <a:t>alibusa</a:t>
            </a:r>
            <a:r>
              <a:rPr lang="en-US" dirty="0"/>
              <a:t> </a:t>
            </a:r>
            <a:r>
              <a:rPr lang="en-US" dirty="0" err="1"/>
              <a:t>peribus</a:t>
            </a:r>
            <a:r>
              <a:rPr lang="en-US" dirty="0"/>
              <a:t> </a:t>
            </a:r>
            <a:r>
              <a:rPr lang="en-US" dirty="0" err="1"/>
              <a:t>aspelia</a:t>
            </a:r>
            <a:r>
              <a:rPr lang="en-US" dirty="0"/>
              <a:t> am et </a:t>
            </a:r>
            <a:r>
              <a:rPr lang="en-US" dirty="0" err="1"/>
              <a:t>quibus</a:t>
            </a:r>
            <a:r>
              <a:rPr lang="en-US" dirty="0"/>
              <a:t> </a:t>
            </a:r>
            <a:r>
              <a:rPr lang="en-US" dirty="0" err="1"/>
              <a:t>volorion</a:t>
            </a:r>
            <a:r>
              <a:rPr lang="en-US" dirty="0"/>
              <a:t> et, </a:t>
            </a:r>
            <a:r>
              <a:rPr lang="en-US" dirty="0" err="1"/>
              <a:t>officipis</a:t>
            </a:r>
            <a:r>
              <a:rPr lang="en-US" dirty="0"/>
              <a:t> </a:t>
            </a:r>
            <a:r>
              <a:rPr lang="en-US" dirty="0" err="1"/>
              <a:t>eum</a:t>
            </a:r>
            <a:r>
              <a:rPr lang="en-US" dirty="0"/>
              <a:t> </a:t>
            </a:r>
            <a:r>
              <a:rPr lang="en-US" dirty="0" err="1"/>
              <a:t>utatet</a:t>
            </a:r>
            <a:r>
              <a:rPr lang="en-US" dirty="0"/>
              <a:t> </a:t>
            </a:r>
            <a:r>
              <a:rPr lang="en-US" dirty="0" err="1"/>
              <a:t>quas</a:t>
            </a:r>
            <a:r>
              <a:rPr lang="en-US" dirty="0"/>
              <a:t> </a:t>
            </a:r>
            <a:r>
              <a:rPr lang="en-US" dirty="0" err="1"/>
              <a:t>aute</a:t>
            </a:r>
            <a:r>
              <a:rPr lang="en-US" dirty="0"/>
              <a:t> </a:t>
            </a:r>
            <a:r>
              <a:rPr lang="en-US" dirty="0" err="1"/>
              <a:t>cusam</a:t>
            </a:r>
            <a:r>
              <a:rPr lang="en-US" dirty="0"/>
              <a:t> </a:t>
            </a:r>
            <a:r>
              <a:rPr lang="en-US" dirty="0" err="1"/>
              <a:t>fugitaquia</a:t>
            </a:r>
            <a:r>
              <a:rPr lang="en-US" dirty="0"/>
              <a:t> </a:t>
            </a:r>
            <a:r>
              <a:rPr lang="en-US" dirty="0" err="1"/>
              <a:t>voluptata</a:t>
            </a:r>
            <a:r>
              <a:rPr lang="en-US" dirty="0"/>
              <a:t> </a:t>
            </a:r>
            <a:r>
              <a:rPr lang="en-US" dirty="0" err="1"/>
              <a:t>autat</a:t>
            </a:r>
            <a:r>
              <a:rPr lang="en-US" dirty="0"/>
              <a:t>. Et </a:t>
            </a:r>
            <a:r>
              <a:rPr lang="en-US" dirty="0" err="1"/>
              <a:t>volore</a:t>
            </a:r>
            <a:r>
              <a:rPr lang="en-US" dirty="0"/>
              <a:t> </a:t>
            </a:r>
            <a:r>
              <a:rPr lang="en-US" dirty="0" err="1"/>
              <a:t>pelestiorrum</a:t>
            </a:r>
            <a:r>
              <a:rPr lang="en-US" dirty="0"/>
              <a:t> </a:t>
            </a:r>
            <a:r>
              <a:rPr lang="en-US" dirty="0" err="1"/>
              <a:t>ut</a:t>
            </a:r>
            <a:r>
              <a:rPr lang="en-US" dirty="0"/>
              <a:t> </a:t>
            </a:r>
            <a:r>
              <a:rPr lang="en-US" dirty="0" err="1"/>
              <a:t>atibus</a:t>
            </a:r>
            <a:r>
              <a:rPr lang="en-US" dirty="0"/>
              <a:t> </a:t>
            </a:r>
            <a:r>
              <a:rPr lang="en-US" dirty="0" err="1"/>
              <a:t>iducil</a:t>
            </a:r>
            <a:r>
              <a:rPr lang="en-US" dirty="0"/>
              <a:t> </a:t>
            </a:r>
            <a:r>
              <a:rPr lang="en-US" dirty="0" err="1"/>
              <a:t>ipsam</a:t>
            </a:r>
            <a:r>
              <a:rPr lang="en-US" dirty="0"/>
              <a:t> is </a:t>
            </a:r>
            <a:r>
              <a:rPr lang="en-US" dirty="0" err="1"/>
              <a:t>moluptur</a:t>
            </a:r>
            <a:r>
              <a:rPr lang="en-US" dirty="0"/>
              <a:t> </a:t>
            </a:r>
            <a:r>
              <a:rPr lang="en-US" dirty="0" err="1"/>
              <a:t>senecab</a:t>
            </a:r>
            <a:r>
              <a:rPr lang="en-US" dirty="0"/>
              <a:t> il </a:t>
            </a:r>
            <a:r>
              <a:rPr lang="en-US" dirty="0" err="1"/>
              <a:t>ipsaecepra</a:t>
            </a:r>
            <a:r>
              <a:rPr lang="en-US" dirty="0"/>
              <a:t> </a:t>
            </a:r>
            <a:r>
              <a:rPr lang="en-US" dirty="0" err="1"/>
              <a:t>voluptat</a:t>
            </a:r>
            <a:r>
              <a:rPr lang="en-US" dirty="0"/>
              <a:t> </a:t>
            </a:r>
            <a:r>
              <a:rPr lang="en-US" dirty="0" err="1"/>
              <a:t>fugiae</a:t>
            </a:r>
            <a:r>
              <a:rPr lang="en-US" dirty="0"/>
              <a:t> </a:t>
            </a:r>
            <a:r>
              <a:rPr lang="en-US" dirty="0" err="1"/>
              <a:t>prehent</a:t>
            </a:r>
            <a:r>
              <a:rPr lang="en-US" dirty="0"/>
              <a:t> </a:t>
            </a:r>
            <a:r>
              <a:rPr lang="en-US" dirty="0" err="1"/>
              <a:t>molumqu</a:t>
            </a:r>
            <a:r>
              <a:rPr lang="en-US" dirty="0"/>
              <a:t> </a:t>
            </a:r>
            <a:r>
              <a:rPr lang="en-US" dirty="0" err="1"/>
              <a:t>untiore</a:t>
            </a:r>
            <a:r>
              <a:rPr lang="en-US" dirty="0"/>
              <a:t>, </a:t>
            </a:r>
            <a:r>
              <a:rPr lang="en-US" dirty="0" err="1"/>
              <a:t>cusam</a:t>
            </a:r>
            <a:r>
              <a:rPr lang="en-US" dirty="0"/>
              <a:t> re </a:t>
            </a:r>
            <a:r>
              <a:rPr lang="en-US" dirty="0" err="1"/>
              <a:t>nobit</a:t>
            </a:r>
            <a:r>
              <a:rPr lang="en-US" dirty="0"/>
              <a:t>, sit et qui sunt </a:t>
            </a:r>
            <a:r>
              <a:rPr lang="en-US" dirty="0" err="1"/>
              <a:t>resequid</a:t>
            </a:r>
            <a:r>
              <a:rPr lang="en-US" dirty="0"/>
              <a:t> quo </a:t>
            </a:r>
            <a:r>
              <a:rPr lang="en-US" dirty="0" err="1"/>
              <a:t>quae</a:t>
            </a:r>
            <a:r>
              <a:rPr lang="en-US" dirty="0"/>
              <a:t>.</a:t>
            </a:r>
          </a:p>
        </p:txBody>
      </p:sp>
      <p:sp>
        <p:nvSpPr>
          <p:cNvPr id="18" name="Text Placeholder 14">
            <a:extLst>
              <a:ext uri="{FF2B5EF4-FFF2-40B4-BE49-F238E27FC236}">
                <a16:creationId xmlns:a16="http://schemas.microsoft.com/office/drawing/2014/main" id="{7959FC27-4527-44CB-8E3F-05C143186B06}"/>
              </a:ext>
            </a:extLst>
          </p:cNvPr>
          <p:cNvSpPr>
            <a:spLocks noGrp="1"/>
          </p:cNvSpPr>
          <p:nvPr>
            <p:ph type="body" sz="quarter" idx="25" hasCustomPrompt="1"/>
          </p:nvPr>
        </p:nvSpPr>
        <p:spPr>
          <a:xfrm>
            <a:off x="4261845" y="3438001"/>
            <a:ext cx="3665301" cy="2456057"/>
          </a:xfrm>
        </p:spPr>
        <p:txBody>
          <a:bodyPr/>
          <a:lstStyle>
            <a:lvl1pPr>
              <a:spcBef>
                <a:spcPts val="500"/>
              </a:spcBef>
              <a:defRPr sz="1400" b="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solidFill>
                  <a:schemeClr val="tx1"/>
                </a:solidFill>
              </a:defRPr>
            </a:lvl6pPr>
            <a:lvl7pPr>
              <a:defRPr sz="1400">
                <a:solidFill>
                  <a:schemeClr val="tx1"/>
                </a:solidFill>
              </a:defRPr>
            </a:lvl7pPr>
            <a:lvl8pPr>
              <a:defRPr sz="1400">
                <a:solidFill>
                  <a:schemeClr val="tx1"/>
                </a:solidFill>
              </a:defRPr>
            </a:lvl8pPr>
            <a:lvl9pPr>
              <a:defRPr sz="1400">
                <a:solidFill>
                  <a:schemeClr val="tx1"/>
                </a:solidFill>
              </a:defRPr>
            </a:lvl9pPr>
          </a:lstStyle>
          <a:p>
            <a:pPr lvl="0"/>
            <a:r>
              <a:rPr lang="en-US" dirty="0"/>
              <a:t>Bis </a:t>
            </a:r>
            <a:r>
              <a:rPr lang="en-US" dirty="0" err="1"/>
              <a:t>voluptia</a:t>
            </a:r>
            <a:r>
              <a:rPr lang="en-US" dirty="0"/>
              <a:t> </a:t>
            </a:r>
            <a:r>
              <a:rPr lang="en-US" dirty="0" err="1"/>
              <a:t>sime</a:t>
            </a:r>
            <a:r>
              <a:rPr lang="en-US" dirty="0"/>
              <a:t> </a:t>
            </a:r>
            <a:r>
              <a:rPr lang="en-US" dirty="0" err="1"/>
              <a:t>consequat</a:t>
            </a:r>
            <a:r>
              <a:rPr lang="en-US" dirty="0"/>
              <a:t> </a:t>
            </a:r>
            <a:r>
              <a:rPr lang="en-US" dirty="0" err="1"/>
              <a:t>facere</a:t>
            </a:r>
            <a:r>
              <a:rPr lang="en-US" dirty="0"/>
              <a:t> </a:t>
            </a:r>
            <a:r>
              <a:rPr lang="en-US" dirty="0" err="1"/>
              <a:t>officidus</a:t>
            </a:r>
            <a:r>
              <a:rPr lang="en-US" dirty="0"/>
              <a:t> </a:t>
            </a:r>
            <a:r>
              <a:rPr lang="en-US" dirty="0" err="1"/>
              <a:t>ea</a:t>
            </a:r>
            <a:r>
              <a:rPr lang="en-US" dirty="0"/>
              <a:t> </a:t>
            </a:r>
            <a:r>
              <a:rPr lang="en-US" dirty="0" err="1"/>
              <a:t>inctur</a:t>
            </a:r>
            <a:r>
              <a:rPr lang="en-US" dirty="0"/>
              <a:t> </a:t>
            </a:r>
            <a:r>
              <a:rPr lang="en-US" dirty="0" err="1"/>
              <a:t>sae</a:t>
            </a:r>
            <a:r>
              <a:rPr lang="en-US" dirty="0"/>
              <a:t> num </a:t>
            </a:r>
            <a:r>
              <a:rPr lang="en-US" dirty="0" err="1"/>
              <a:t>doluptat</a:t>
            </a:r>
            <a:r>
              <a:rPr lang="en-US" dirty="0"/>
              <a:t> </a:t>
            </a:r>
            <a:r>
              <a:rPr lang="en-US" dirty="0" err="1"/>
              <a:t>eseque</a:t>
            </a:r>
            <a:r>
              <a:rPr lang="en-US" dirty="0"/>
              <a:t> </a:t>
            </a:r>
            <a:r>
              <a:rPr lang="en-US" dirty="0" err="1"/>
              <a:t>cuptatur</a:t>
            </a:r>
            <a:r>
              <a:rPr lang="en-US" dirty="0"/>
              <a:t>, </a:t>
            </a:r>
            <a:r>
              <a:rPr lang="en-US" dirty="0" err="1"/>
              <a:t>earciistota</a:t>
            </a:r>
            <a:r>
              <a:rPr lang="en-US" dirty="0"/>
              <a:t> </a:t>
            </a:r>
            <a:r>
              <a:rPr lang="en-US" dirty="0" err="1"/>
              <a:t>aboria</a:t>
            </a:r>
            <a:r>
              <a:rPr lang="en-US" dirty="0"/>
              <a:t> </a:t>
            </a:r>
            <a:r>
              <a:rPr lang="en-US" dirty="0" err="1"/>
              <a:t>sime</a:t>
            </a:r>
            <a:r>
              <a:rPr lang="en-US" dirty="0"/>
              <a:t> </a:t>
            </a:r>
            <a:r>
              <a:rPr lang="en-US" dirty="0" err="1"/>
              <a:t>doluptiorro</a:t>
            </a:r>
            <a:r>
              <a:rPr lang="en-US" dirty="0"/>
              <a:t> mi, nis </a:t>
            </a:r>
            <a:r>
              <a:rPr lang="en-US" dirty="0" err="1"/>
              <a:t>cullo</a:t>
            </a:r>
            <a:r>
              <a:rPr lang="en-US" dirty="0"/>
              <a:t> </a:t>
            </a:r>
            <a:r>
              <a:rPr lang="en-US" dirty="0" err="1"/>
              <a:t>ommolor</a:t>
            </a:r>
            <a:r>
              <a:rPr lang="en-US" dirty="0"/>
              <a:t> </a:t>
            </a:r>
            <a:r>
              <a:rPr lang="en-US" dirty="0" err="1"/>
              <a:t>emperum</a:t>
            </a:r>
            <a:r>
              <a:rPr lang="en-US" dirty="0"/>
              <a:t> </a:t>
            </a:r>
            <a:r>
              <a:rPr lang="en-US" dirty="0" err="1"/>
              <a:t>ipitiorpor</a:t>
            </a:r>
            <a:r>
              <a:rPr lang="en-US" dirty="0"/>
              <a:t> as </a:t>
            </a:r>
            <a:r>
              <a:rPr lang="en-US" dirty="0" err="1"/>
              <a:t>sequam</a:t>
            </a:r>
            <a:r>
              <a:rPr lang="en-US" dirty="0"/>
              <a:t> </a:t>
            </a:r>
            <a:r>
              <a:rPr lang="en-US" dirty="0" err="1"/>
              <a:t>ium</a:t>
            </a:r>
            <a:r>
              <a:rPr lang="en-US" dirty="0"/>
              <a:t> </a:t>
            </a:r>
            <a:r>
              <a:rPr lang="en-US" dirty="0" err="1"/>
              <a:t>fuga</a:t>
            </a:r>
            <a:r>
              <a:rPr lang="en-US" dirty="0"/>
              <a:t>. </a:t>
            </a:r>
            <a:r>
              <a:rPr lang="en-US" dirty="0" err="1"/>
              <a:t>Assum</a:t>
            </a:r>
            <a:r>
              <a:rPr lang="en-US" dirty="0"/>
              <a:t> net </a:t>
            </a:r>
            <a:r>
              <a:rPr lang="en-US" dirty="0" err="1"/>
              <a:t>etum</a:t>
            </a:r>
            <a:r>
              <a:rPr lang="en-US" dirty="0"/>
              <a:t> </a:t>
            </a:r>
            <a:r>
              <a:rPr lang="en-US" dirty="0" err="1"/>
              <a:t>ditia</a:t>
            </a:r>
            <a:r>
              <a:rPr lang="en-US" dirty="0"/>
              <a:t> </a:t>
            </a:r>
            <a:r>
              <a:rPr lang="en-US" dirty="0" err="1"/>
              <a:t>iunt</a:t>
            </a:r>
            <a:r>
              <a:rPr lang="en-US" dirty="0"/>
              <a:t> re </a:t>
            </a:r>
            <a:r>
              <a:rPr lang="en-US" dirty="0" err="1"/>
              <a:t>nobit</a:t>
            </a:r>
            <a:r>
              <a:rPr lang="en-US" dirty="0"/>
              <a:t> </a:t>
            </a:r>
            <a:r>
              <a:rPr lang="en-US" dirty="0" err="1"/>
              <a:t>porum</a:t>
            </a:r>
            <a:r>
              <a:rPr lang="en-US" dirty="0"/>
              <a:t> </a:t>
            </a:r>
            <a:r>
              <a:rPr lang="en-US" dirty="0" err="1"/>
              <a:t>exerat</a:t>
            </a:r>
            <a:r>
              <a:rPr lang="en-US" dirty="0"/>
              <a:t> et </a:t>
            </a:r>
            <a:r>
              <a:rPr lang="en-US" dirty="0" err="1"/>
              <a:t>ullit</a:t>
            </a:r>
            <a:r>
              <a:rPr lang="en-US" dirty="0"/>
              <a:t> fugit, to </a:t>
            </a:r>
            <a:r>
              <a:rPr lang="en-US" dirty="0" err="1"/>
              <a:t>beatur</a:t>
            </a:r>
            <a:r>
              <a:rPr lang="en-US" dirty="0"/>
              <a:t>, </a:t>
            </a:r>
            <a:r>
              <a:rPr lang="en-US" dirty="0" err="1"/>
              <a:t>officturia</a:t>
            </a:r>
            <a:r>
              <a:rPr lang="en-US" dirty="0"/>
              <a:t> </a:t>
            </a:r>
            <a:r>
              <a:rPr lang="en-US" dirty="0" err="1"/>
              <a:t>sequi</a:t>
            </a:r>
            <a:r>
              <a:rPr lang="en-US" dirty="0"/>
              <a:t> </a:t>
            </a:r>
            <a:r>
              <a:rPr lang="en-US" dirty="0" err="1"/>
              <a:t>dignimusant</a:t>
            </a:r>
            <a:r>
              <a:rPr lang="en-US" dirty="0"/>
              <a:t> </a:t>
            </a:r>
            <a:r>
              <a:rPr lang="en-US" dirty="0" err="1"/>
              <a:t>voluptate</a:t>
            </a:r>
            <a:r>
              <a:rPr lang="en-US" dirty="0"/>
              <a:t> </a:t>
            </a:r>
            <a:r>
              <a:rPr lang="en-US" dirty="0" err="1"/>
              <a:t>nonsequam</a:t>
            </a:r>
            <a:r>
              <a:rPr lang="en-US" dirty="0"/>
              <a:t>. </a:t>
            </a:r>
            <a:r>
              <a:rPr lang="en-US" dirty="0" err="1"/>
              <a:t>Evellorumet</a:t>
            </a:r>
            <a:r>
              <a:rPr lang="en-US" dirty="0"/>
              <a:t>, </a:t>
            </a:r>
            <a:r>
              <a:rPr lang="en-US" dirty="0" err="1"/>
              <a:t>volori</a:t>
            </a:r>
            <a:r>
              <a:rPr lang="en-US" dirty="0"/>
              <a:t> to </a:t>
            </a:r>
            <a:r>
              <a:rPr lang="en-US" dirty="0" err="1"/>
              <a:t>to</a:t>
            </a:r>
            <a:r>
              <a:rPr lang="en-US" dirty="0"/>
              <a:t> </a:t>
            </a:r>
            <a:r>
              <a:rPr lang="en-US" dirty="0" err="1"/>
              <a:t>berupta</a:t>
            </a:r>
            <a:r>
              <a:rPr lang="en-US" dirty="0"/>
              <a:t> </a:t>
            </a:r>
            <a:r>
              <a:rPr lang="en-US" dirty="0" err="1"/>
              <a:t>velibus</a:t>
            </a:r>
            <a:r>
              <a:rPr lang="en-US" dirty="0"/>
              <a:t> </a:t>
            </a:r>
            <a:r>
              <a:rPr lang="en-US" dirty="0" err="1"/>
              <a:t>ipiende</a:t>
            </a:r>
            <a:r>
              <a:rPr lang="en-US" dirty="0"/>
              <a:t> nobis et </a:t>
            </a:r>
            <a:r>
              <a:rPr lang="en-US" dirty="0" err="1"/>
              <a:t>odipis</a:t>
            </a:r>
            <a:r>
              <a:rPr lang="en-US" dirty="0"/>
              <a:t> </a:t>
            </a:r>
            <a:r>
              <a:rPr lang="en-US" dirty="0" err="1"/>
              <a:t>explabore</a:t>
            </a:r>
            <a:r>
              <a:rPr lang="en-US" dirty="0"/>
              <a:t>. Us </a:t>
            </a:r>
            <a:r>
              <a:rPr lang="en-US" dirty="0" err="1"/>
              <a:t>delesto</a:t>
            </a:r>
            <a:r>
              <a:rPr lang="en-US" dirty="0"/>
              <a:t> </a:t>
            </a:r>
            <a:r>
              <a:rPr lang="en-US" dirty="0" err="1"/>
              <a:t>repelle</a:t>
            </a:r>
            <a:r>
              <a:rPr lang="en-US" dirty="0"/>
              <a:t> </a:t>
            </a:r>
            <a:r>
              <a:rPr lang="en-US" dirty="0" err="1"/>
              <a:t>sserum</a:t>
            </a:r>
            <a:r>
              <a:rPr lang="en-US" dirty="0"/>
              <a:t> </a:t>
            </a:r>
            <a:r>
              <a:rPr lang="en-US" dirty="0" err="1"/>
              <a:t>secab</a:t>
            </a:r>
            <a:r>
              <a:rPr lang="en-US" dirty="0"/>
              <a:t> </a:t>
            </a:r>
            <a:r>
              <a:rPr lang="en-US" dirty="0" err="1"/>
              <a:t>ipsant</a:t>
            </a:r>
            <a:r>
              <a:rPr lang="en-US" dirty="0"/>
              <a:t> </a:t>
            </a:r>
            <a:r>
              <a:rPr lang="en-US" dirty="0" err="1"/>
              <a:t>vollicae</a:t>
            </a:r>
            <a:r>
              <a:rPr lang="en-US" dirty="0"/>
              <a:t>. Ut </a:t>
            </a:r>
            <a:r>
              <a:rPr lang="en-US" dirty="0" err="1"/>
              <a:t>labore</a:t>
            </a:r>
            <a:r>
              <a:rPr lang="en-US" dirty="0"/>
              <a:t>, dolore </a:t>
            </a:r>
            <a:r>
              <a:rPr lang="en-US" dirty="0" err="1"/>
              <a:t>nissed</a:t>
            </a:r>
            <a:r>
              <a:rPr lang="en-US" dirty="0"/>
              <a:t> </a:t>
            </a:r>
            <a:r>
              <a:rPr lang="en-US" dirty="0" err="1"/>
              <a:t>moloreptatem</a:t>
            </a:r>
            <a:r>
              <a:rPr lang="en-US" dirty="0"/>
              <a:t> lam </a:t>
            </a:r>
            <a:r>
              <a:rPr lang="en-US" dirty="0" err="1"/>
              <a:t>sitiam</a:t>
            </a:r>
            <a:r>
              <a:rPr lang="en-US" dirty="0"/>
              <a:t> </a:t>
            </a:r>
            <a:r>
              <a:rPr lang="en-US" dirty="0" err="1"/>
              <a:t>aligendest</a:t>
            </a:r>
            <a:r>
              <a:rPr lang="en-US" dirty="0"/>
              <a:t>.</a:t>
            </a:r>
          </a:p>
        </p:txBody>
      </p:sp>
      <p:sp>
        <p:nvSpPr>
          <p:cNvPr id="19" name="Text Placeholder 14">
            <a:extLst>
              <a:ext uri="{FF2B5EF4-FFF2-40B4-BE49-F238E27FC236}">
                <a16:creationId xmlns:a16="http://schemas.microsoft.com/office/drawing/2014/main" id="{01ECDB02-6608-45A1-B1E2-41947E0675BA}"/>
              </a:ext>
            </a:extLst>
          </p:cNvPr>
          <p:cNvSpPr>
            <a:spLocks noGrp="1"/>
          </p:cNvSpPr>
          <p:nvPr>
            <p:ph type="body" sz="quarter" idx="26" hasCustomPrompt="1"/>
          </p:nvPr>
        </p:nvSpPr>
        <p:spPr>
          <a:xfrm>
            <a:off x="8149338" y="3438001"/>
            <a:ext cx="3665301" cy="1637371"/>
          </a:xfrm>
        </p:spPr>
        <p:txBody>
          <a:bodyPr/>
          <a:lstStyle>
            <a:lvl1pPr>
              <a:spcBef>
                <a:spcPts val="500"/>
              </a:spcBef>
              <a:defRPr sz="1400" b="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vl6pPr>
              <a:defRPr sz="1400">
                <a:solidFill>
                  <a:schemeClr val="tx1"/>
                </a:solidFill>
              </a:defRPr>
            </a:lvl6pPr>
            <a:lvl7pPr>
              <a:defRPr sz="1400">
                <a:solidFill>
                  <a:schemeClr val="tx1"/>
                </a:solidFill>
              </a:defRPr>
            </a:lvl7pPr>
            <a:lvl8pPr>
              <a:defRPr sz="1400">
                <a:solidFill>
                  <a:schemeClr val="tx1"/>
                </a:solidFill>
              </a:defRPr>
            </a:lvl8pPr>
            <a:lvl9pPr>
              <a:defRPr sz="1400">
                <a:solidFill>
                  <a:schemeClr val="tx1"/>
                </a:solidFill>
              </a:defRPr>
            </a:lvl9pPr>
          </a:lstStyle>
          <a:p>
            <a:pPr lvl="0"/>
            <a:r>
              <a:rPr lang="en-US" dirty="0" err="1"/>
              <a:t>Ceribus</a:t>
            </a:r>
            <a:r>
              <a:rPr lang="en-US" dirty="0"/>
              <a:t> et </a:t>
            </a:r>
            <a:r>
              <a:rPr lang="en-US" dirty="0" err="1"/>
              <a:t>exces</a:t>
            </a:r>
            <a:r>
              <a:rPr lang="en-US" dirty="0"/>
              <a:t> </a:t>
            </a:r>
            <a:r>
              <a:rPr lang="en-US" dirty="0" err="1"/>
              <a:t>corecul</a:t>
            </a:r>
            <a:r>
              <a:rPr lang="en-US" dirty="0"/>
              <a:t> </a:t>
            </a:r>
            <a:r>
              <a:rPr lang="en-US" dirty="0" err="1"/>
              <a:t>lantius</a:t>
            </a:r>
            <a:r>
              <a:rPr lang="en-US" dirty="0"/>
              <a:t> </a:t>
            </a:r>
            <a:r>
              <a:rPr lang="en-US" dirty="0" err="1"/>
              <a:t>dipit</a:t>
            </a:r>
            <a:r>
              <a:rPr lang="en-US" dirty="0"/>
              <a:t> ad </a:t>
            </a:r>
            <a:r>
              <a:rPr lang="en-US" dirty="0" err="1"/>
              <a:t>eossitio</a:t>
            </a:r>
            <a:r>
              <a:rPr lang="en-US" dirty="0"/>
              <a:t> </a:t>
            </a:r>
            <a:r>
              <a:rPr lang="en-US" dirty="0" err="1"/>
              <a:t>bla</a:t>
            </a:r>
            <a:r>
              <a:rPr lang="en-US" dirty="0"/>
              <a:t> </a:t>
            </a:r>
            <a:r>
              <a:rPr lang="en-US" dirty="0" err="1"/>
              <a:t>nissit</a:t>
            </a:r>
            <a:r>
              <a:rPr lang="en-US" dirty="0"/>
              <a:t> as </a:t>
            </a:r>
            <a:r>
              <a:rPr lang="en-US" dirty="0" err="1"/>
              <a:t>acitiundae</a:t>
            </a:r>
            <a:r>
              <a:rPr lang="en-US" dirty="0"/>
              <a:t> </a:t>
            </a:r>
            <a:r>
              <a:rPr lang="en-US" dirty="0" err="1"/>
              <a:t>nonsedit</a:t>
            </a:r>
            <a:r>
              <a:rPr lang="en-US" dirty="0"/>
              <a:t> </a:t>
            </a:r>
            <a:r>
              <a:rPr lang="en-US" dirty="0" err="1"/>
              <a:t>ut</a:t>
            </a:r>
            <a:r>
              <a:rPr lang="en-US" dirty="0"/>
              <a:t> </a:t>
            </a:r>
            <a:r>
              <a:rPr lang="en-US" dirty="0" err="1"/>
              <a:t>quodis</a:t>
            </a:r>
            <a:r>
              <a:rPr lang="en-US" dirty="0"/>
              <a:t> </a:t>
            </a:r>
            <a:r>
              <a:rPr lang="en-US" dirty="0" err="1"/>
              <a:t>auda</a:t>
            </a:r>
            <a:r>
              <a:rPr lang="en-US" dirty="0"/>
              <a:t> </a:t>
            </a:r>
            <a:r>
              <a:rPr lang="en-US" dirty="0" err="1"/>
              <a:t>autate</a:t>
            </a:r>
            <a:r>
              <a:rPr lang="en-US" dirty="0"/>
              <a:t> lit </a:t>
            </a:r>
            <a:r>
              <a:rPr lang="en-US" dirty="0" err="1"/>
              <a:t>asperrum</a:t>
            </a:r>
            <a:r>
              <a:rPr lang="en-US" dirty="0"/>
              <a:t> </a:t>
            </a:r>
            <a:r>
              <a:rPr lang="en-US" dirty="0" err="1"/>
              <a:t>demquas</a:t>
            </a:r>
            <a:r>
              <a:rPr lang="en-US" dirty="0"/>
              <a:t> </a:t>
            </a:r>
            <a:r>
              <a:rPr lang="en-US" dirty="0" err="1"/>
              <a:t>pliquiam</a:t>
            </a:r>
            <a:r>
              <a:rPr lang="en-US" dirty="0"/>
              <a:t>, </a:t>
            </a:r>
            <a:r>
              <a:rPr lang="en-US" dirty="0" err="1"/>
              <a:t>cullend</a:t>
            </a:r>
            <a:r>
              <a:rPr lang="en-US" dirty="0"/>
              <a:t> </a:t>
            </a:r>
            <a:r>
              <a:rPr lang="en-US" dirty="0" err="1"/>
              <a:t>ucipis</a:t>
            </a:r>
            <a:r>
              <a:rPr lang="en-US" dirty="0"/>
              <a:t> am </a:t>
            </a:r>
            <a:r>
              <a:rPr lang="en-US" dirty="0" err="1"/>
              <a:t>fugiaest</a:t>
            </a:r>
            <a:r>
              <a:rPr lang="en-US" dirty="0"/>
              <a:t> accus </a:t>
            </a:r>
            <a:r>
              <a:rPr lang="en-US" dirty="0" err="1"/>
              <a:t>dolupta</a:t>
            </a:r>
            <a:r>
              <a:rPr lang="en-US" dirty="0"/>
              <a:t> </a:t>
            </a:r>
            <a:r>
              <a:rPr lang="en-US" dirty="0" err="1"/>
              <a:t>temquias</a:t>
            </a:r>
            <a:r>
              <a:rPr lang="en-US" dirty="0"/>
              <a:t> rem </a:t>
            </a:r>
            <a:r>
              <a:rPr lang="en-US" dirty="0" err="1"/>
              <a:t>volupti</a:t>
            </a:r>
            <a:r>
              <a:rPr lang="en-US" dirty="0"/>
              <a:t> </a:t>
            </a:r>
            <a:r>
              <a:rPr lang="en-US" dirty="0" err="1"/>
              <a:t>onsequam</a:t>
            </a:r>
            <a:r>
              <a:rPr lang="en-US" dirty="0"/>
              <a:t> </a:t>
            </a:r>
            <a:r>
              <a:rPr lang="en-US" dirty="0" err="1"/>
              <a:t>sumquodit</a:t>
            </a:r>
            <a:r>
              <a:rPr lang="en-US" dirty="0"/>
              <a:t> </a:t>
            </a:r>
            <a:r>
              <a:rPr lang="en-US" dirty="0" err="1"/>
              <a:t>voluptas</a:t>
            </a:r>
            <a:r>
              <a:rPr lang="en-US" dirty="0"/>
              <a:t> </a:t>
            </a:r>
            <a:r>
              <a:rPr lang="en-US" dirty="0" err="1"/>
              <a:t>esequam</a:t>
            </a:r>
            <a:r>
              <a:rPr lang="en-US" dirty="0"/>
              <a:t> </a:t>
            </a:r>
            <a:r>
              <a:rPr lang="en-US" dirty="0" err="1"/>
              <a:t>quam</a:t>
            </a:r>
            <a:r>
              <a:rPr lang="en-US" dirty="0"/>
              <a:t> </a:t>
            </a:r>
            <a:r>
              <a:rPr lang="en-US" dirty="0" err="1"/>
              <a:t>dolupta</a:t>
            </a:r>
            <a:r>
              <a:rPr lang="en-US" dirty="0"/>
              <a:t> </a:t>
            </a:r>
            <a:r>
              <a:rPr lang="en-US" dirty="0" err="1"/>
              <a:t>temquibus</a:t>
            </a:r>
            <a:r>
              <a:rPr lang="en-US" dirty="0"/>
              <a:t> </a:t>
            </a:r>
            <a:r>
              <a:rPr lang="en-US" dirty="0" err="1"/>
              <a:t>molupic</a:t>
            </a:r>
            <a:r>
              <a:rPr lang="en-US" dirty="0"/>
              <a:t> to </a:t>
            </a:r>
            <a:r>
              <a:rPr lang="en-US" dirty="0" err="1"/>
              <a:t>berum</a:t>
            </a:r>
            <a:r>
              <a:rPr lang="en-US" dirty="0"/>
              <a:t> num et </a:t>
            </a:r>
            <a:r>
              <a:rPr lang="en-US" dirty="0" err="1"/>
              <a:t>quis</a:t>
            </a:r>
            <a:r>
              <a:rPr lang="en-US" dirty="0"/>
              <a:t> </a:t>
            </a:r>
            <a:r>
              <a:rPr lang="en-US" dirty="0" err="1"/>
              <a:t>molupta</a:t>
            </a:r>
            <a:r>
              <a:rPr lang="en-US" dirty="0"/>
              <a:t>.</a:t>
            </a:r>
          </a:p>
        </p:txBody>
      </p:sp>
      <p:sp>
        <p:nvSpPr>
          <p:cNvPr id="20" name="Picture Placeholder 7">
            <a:extLst>
              <a:ext uri="{FF2B5EF4-FFF2-40B4-BE49-F238E27FC236}">
                <a16:creationId xmlns:a16="http://schemas.microsoft.com/office/drawing/2014/main" id="{E8802CB1-45B9-4A8E-90D8-FF1FD48FDDD0}"/>
              </a:ext>
            </a:extLst>
          </p:cNvPr>
          <p:cNvSpPr>
            <a:spLocks noGrp="1"/>
          </p:cNvSpPr>
          <p:nvPr>
            <p:ph type="pic" sz="quarter" idx="28" hasCustomPrompt="1"/>
          </p:nvPr>
        </p:nvSpPr>
        <p:spPr>
          <a:xfrm>
            <a:off x="374351"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3" name="Picture Placeholder 7">
            <a:extLst>
              <a:ext uri="{FF2B5EF4-FFF2-40B4-BE49-F238E27FC236}">
                <a16:creationId xmlns:a16="http://schemas.microsoft.com/office/drawing/2014/main" id="{9EE4A306-EFB2-455E-A5AF-D692B1D50FE8}"/>
              </a:ext>
            </a:extLst>
          </p:cNvPr>
          <p:cNvSpPr>
            <a:spLocks noGrp="1"/>
          </p:cNvSpPr>
          <p:nvPr>
            <p:ph type="pic" sz="quarter" idx="30" hasCustomPrompt="1"/>
          </p:nvPr>
        </p:nvSpPr>
        <p:spPr>
          <a:xfrm>
            <a:off x="8149339"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1" name="Subtitle 2">
            <a:extLst>
              <a:ext uri="{FF2B5EF4-FFF2-40B4-BE49-F238E27FC236}">
                <a16:creationId xmlns:a16="http://schemas.microsoft.com/office/drawing/2014/main" id="{F383E6FB-6BFB-4532-9498-39563F34CBFE}"/>
              </a:ext>
            </a:extLst>
          </p:cNvPr>
          <p:cNvSpPr>
            <a:spLocks noGrp="1"/>
          </p:cNvSpPr>
          <p:nvPr>
            <p:ph type="subTitle" idx="1" hasCustomPrompt="1"/>
          </p:nvPr>
        </p:nvSpPr>
        <p:spPr>
          <a:xfrm>
            <a:off x="374352"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28" name="Picture Placeholder 7">
            <a:extLst>
              <a:ext uri="{FF2B5EF4-FFF2-40B4-BE49-F238E27FC236}">
                <a16:creationId xmlns:a16="http://schemas.microsoft.com/office/drawing/2014/main" id="{720EBB24-A29F-44E0-89EB-F8C9EC0B9107}"/>
              </a:ext>
            </a:extLst>
          </p:cNvPr>
          <p:cNvSpPr>
            <a:spLocks noGrp="1"/>
          </p:cNvSpPr>
          <p:nvPr>
            <p:ph type="pic" sz="quarter" idx="40" hasCustomPrompt="1"/>
          </p:nvPr>
        </p:nvSpPr>
        <p:spPr>
          <a:xfrm>
            <a:off x="4261845" y="2026800"/>
            <a:ext cx="748702" cy="74880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 icon</a:t>
            </a:r>
          </a:p>
        </p:txBody>
      </p:sp>
      <p:sp>
        <p:nvSpPr>
          <p:cNvPr id="25" name="Text Placeholder 12">
            <a:extLst>
              <a:ext uri="{FF2B5EF4-FFF2-40B4-BE49-F238E27FC236}">
                <a16:creationId xmlns:a16="http://schemas.microsoft.com/office/drawing/2014/main" id="{8646C7AC-B8BE-49E7-AA99-3B24821243BA}"/>
              </a:ext>
            </a:extLst>
          </p:cNvPr>
          <p:cNvSpPr>
            <a:spLocks noGrp="1"/>
          </p:cNvSpPr>
          <p:nvPr>
            <p:ph type="body" sz="quarter" idx="41"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6121261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mp;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7B30C-5704-43AB-9768-9951F2739B4E}"/>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6" name="Title 1">
            <a:extLst>
              <a:ext uri="{FF2B5EF4-FFF2-40B4-BE49-F238E27FC236}">
                <a16:creationId xmlns:a16="http://schemas.microsoft.com/office/drawing/2014/main" id="{6DF71BDA-DC33-49D8-8FCC-D692D167D104}"/>
              </a:ext>
            </a:extLst>
          </p:cNvPr>
          <p:cNvSpPr>
            <a:spLocks noGrp="1"/>
          </p:cNvSpPr>
          <p:nvPr>
            <p:ph type="title" hasCustomPrompt="1"/>
          </p:nvPr>
        </p:nvSpPr>
        <p:spPr>
          <a:xfrm>
            <a:off x="374428" y="878191"/>
            <a:ext cx="11446144" cy="346249"/>
          </a:xfrm>
        </p:spPr>
        <p:txBody>
          <a:bodyPr/>
          <a:lstStyle>
            <a:lvl1pPr>
              <a:defRPr>
                <a:solidFill>
                  <a:schemeClr val="tx2"/>
                </a:solidFill>
              </a:defRPr>
            </a:lvl1pPr>
          </a:lstStyle>
          <a:p>
            <a:r>
              <a:rPr lang="en-US" dirty="0"/>
              <a:t>Click to edit slide title</a:t>
            </a:r>
          </a:p>
        </p:txBody>
      </p:sp>
      <p:sp>
        <p:nvSpPr>
          <p:cNvPr id="8" name="Table Placeholder 7">
            <a:extLst>
              <a:ext uri="{FF2B5EF4-FFF2-40B4-BE49-F238E27FC236}">
                <a16:creationId xmlns:a16="http://schemas.microsoft.com/office/drawing/2014/main" id="{4303AA2B-B102-4219-87AA-3B060476E7AB}"/>
              </a:ext>
            </a:extLst>
          </p:cNvPr>
          <p:cNvSpPr>
            <a:spLocks noGrp="1"/>
          </p:cNvSpPr>
          <p:nvPr>
            <p:ph type="tbl" sz="quarter" idx="14" hasCustomPrompt="1"/>
          </p:nvPr>
        </p:nvSpPr>
        <p:spPr>
          <a:xfrm>
            <a:off x="5233719" y="2026800"/>
            <a:ext cx="6586855" cy="3823279"/>
          </a:xfrm>
        </p:spPr>
        <p:txBody>
          <a:bodyPr anchor="ctr">
            <a:noAutofit/>
          </a:bodyPr>
          <a:lstStyle>
            <a:lvl1pPr algn="ctr">
              <a:defRPr>
                <a:solidFill>
                  <a:schemeClr val="tx2"/>
                </a:solidFill>
              </a:defRPr>
            </a:lvl1pPr>
          </a:lstStyle>
          <a:p>
            <a:r>
              <a:rPr lang="en-US" dirty="0"/>
              <a:t>Insert table</a:t>
            </a:r>
          </a:p>
        </p:txBody>
      </p:sp>
      <p:sp>
        <p:nvSpPr>
          <p:cNvPr id="9" name="Text Placeholder 5">
            <a:extLst>
              <a:ext uri="{FF2B5EF4-FFF2-40B4-BE49-F238E27FC236}">
                <a16:creationId xmlns:a16="http://schemas.microsoft.com/office/drawing/2014/main" id="{23A41ACF-22CF-4C59-911D-1E7AEDC17112}"/>
              </a:ext>
            </a:extLst>
          </p:cNvPr>
          <p:cNvSpPr>
            <a:spLocks noGrp="1"/>
          </p:cNvSpPr>
          <p:nvPr>
            <p:ph type="body" sz="quarter" idx="29"/>
          </p:nvPr>
        </p:nvSpPr>
        <p:spPr>
          <a:xfrm>
            <a:off x="378200" y="2026800"/>
            <a:ext cx="3665379" cy="1119024"/>
          </a:xfrm>
        </p:spPr>
        <p:txBody>
          <a:bodyPr wrap="square" numCol="1" spcCol="0">
            <a:spAutoFit/>
          </a:bodyPr>
          <a:lstStyle>
            <a:lvl1pPr>
              <a:spcBef>
                <a:spcPts val="0"/>
              </a:spcBef>
              <a:defRPr sz="1300">
                <a:solidFill>
                  <a:schemeClr val="tx1"/>
                </a:solidFill>
              </a:defRPr>
            </a:lvl1pPr>
            <a:lvl2pPr>
              <a:spcBef>
                <a:spcPts val="0"/>
              </a:spcBef>
              <a:defRPr sz="1300">
                <a:solidFill>
                  <a:schemeClr val="tx1"/>
                </a:solidFill>
              </a:defRPr>
            </a:lvl2pPr>
            <a:lvl3pPr>
              <a:spcBef>
                <a:spcPts val="0"/>
              </a:spcBef>
              <a:defRPr sz="1300">
                <a:solidFill>
                  <a:schemeClr val="tx1"/>
                </a:solidFill>
              </a:defRPr>
            </a:lvl3pPr>
            <a:lvl4pPr>
              <a:defRPr sz="1000">
                <a:solidFill>
                  <a:schemeClr val="tx1"/>
                </a:solidFill>
              </a:defRPr>
            </a:lvl4pPr>
            <a:lvl5pPr>
              <a:defRPr sz="1000">
                <a:solidFill>
                  <a:schemeClr val="tx1"/>
                </a:solidFill>
              </a:defRPr>
            </a:lvl5pPr>
            <a:lvl6pPr>
              <a:defRPr sz="1000">
                <a:solidFill>
                  <a:schemeClr val="tx1"/>
                </a:solidFill>
              </a:defRPr>
            </a:lvl6pPr>
            <a:lvl7pPr>
              <a:defRPr sz="800">
                <a:solidFill>
                  <a:schemeClr val="tx1"/>
                </a:solidFill>
              </a:defRPr>
            </a:lvl7pPr>
            <a:lvl8pPr>
              <a:defRPr sz="800">
                <a:solidFill>
                  <a:schemeClr val="tx1"/>
                </a:solidFill>
              </a:defRPr>
            </a:lvl8pPr>
            <a:lvl9pPr>
              <a:defRPr sz="800">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ubtitle 2">
            <a:extLst>
              <a:ext uri="{FF2B5EF4-FFF2-40B4-BE49-F238E27FC236}">
                <a16:creationId xmlns:a16="http://schemas.microsoft.com/office/drawing/2014/main" id="{B70A1B6A-6003-4466-8502-1072D8AE0461}"/>
              </a:ext>
            </a:extLst>
          </p:cNvPr>
          <p:cNvSpPr>
            <a:spLocks noGrp="1"/>
          </p:cNvSpPr>
          <p:nvPr>
            <p:ph type="subTitle" idx="1" hasCustomPrompt="1"/>
          </p:nvPr>
        </p:nvSpPr>
        <p:spPr>
          <a:xfrm>
            <a:off x="374283" y="442571"/>
            <a:ext cx="11446289"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3" name="Text Placeholder 12">
            <a:extLst>
              <a:ext uri="{FF2B5EF4-FFF2-40B4-BE49-F238E27FC236}">
                <a16:creationId xmlns:a16="http://schemas.microsoft.com/office/drawing/2014/main" id="{B7663540-5B55-42F5-BE02-44005120D536}"/>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442194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amp; sta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87B30C-5704-43AB-9768-9951F2739B4E}"/>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6" name="Title 1">
            <a:extLst>
              <a:ext uri="{FF2B5EF4-FFF2-40B4-BE49-F238E27FC236}">
                <a16:creationId xmlns:a16="http://schemas.microsoft.com/office/drawing/2014/main" id="{6DF71BDA-DC33-49D8-8FCC-D692D167D104}"/>
              </a:ext>
            </a:extLst>
          </p:cNvPr>
          <p:cNvSpPr>
            <a:spLocks noGrp="1"/>
          </p:cNvSpPr>
          <p:nvPr>
            <p:ph type="title" hasCustomPrompt="1"/>
          </p:nvPr>
        </p:nvSpPr>
        <p:spPr>
          <a:xfrm>
            <a:off x="374352" y="878191"/>
            <a:ext cx="11446146" cy="346249"/>
          </a:xfrm>
        </p:spPr>
        <p:txBody>
          <a:bodyPr/>
          <a:lstStyle>
            <a:lvl1pPr>
              <a:defRPr>
                <a:solidFill>
                  <a:schemeClr val="tx2"/>
                </a:solidFill>
              </a:defRPr>
            </a:lvl1pPr>
          </a:lstStyle>
          <a:p>
            <a:r>
              <a:rPr lang="en-US" dirty="0"/>
              <a:t>Click to edit slide title</a:t>
            </a:r>
          </a:p>
        </p:txBody>
      </p:sp>
      <p:sp>
        <p:nvSpPr>
          <p:cNvPr id="8" name="Table Placeholder 7">
            <a:extLst>
              <a:ext uri="{FF2B5EF4-FFF2-40B4-BE49-F238E27FC236}">
                <a16:creationId xmlns:a16="http://schemas.microsoft.com/office/drawing/2014/main" id="{4303AA2B-B102-4219-87AA-3B060476E7AB}"/>
              </a:ext>
            </a:extLst>
          </p:cNvPr>
          <p:cNvSpPr>
            <a:spLocks noGrp="1"/>
          </p:cNvSpPr>
          <p:nvPr>
            <p:ph type="tbl" sz="quarter" idx="14" hasCustomPrompt="1"/>
          </p:nvPr>
        </p:nvSpPr>
        <p:spPr>
          <a:xfrm>
            <a:off x="374352" y="2026800"/>
            <a:ext cx="8525671" cy="3823279"/>
          </a:xfrm>
        </p:spPr>
        <p:txBody>
          <a:bodyPr anchor="ctr">
            <a:noAutofit/>
          </a:bodyPr>
          <a:lstStyle>
            <a:lvl1pPr algn="ctr">
              <a:defRPr>
                <a:solidFill>
                  <a:schemeClr val="tx2"/>
                </a:solidFill>
              </a:defRPr>
            </a:lvl1pPr>
          </a:lstStyle>
          <a:p>
            <a:r>
              <a:rPr lang="en-US" dirty="0"/>
              <a:t>Insert table</a:t>
            </a:r>
          </a:p>
        </p:txBody>
      </p:sp>
      <p:sp>
        <p:nvSpPr>
          <p:cNvPr id="9" name="Subtitle 2">
            <a:extLst>
              <a:ext uri="{FF2B5EF4-FFF2-40B4-BE49-F238E27FC236}">
                <a16:creationId xmlns:a16="http://schemas.microsoft.com/office/drawing/2014/main" id="{70727D8D-BCBC-4DDB-9A10-951B2BDA11EF}"/>
              </a:ext>
            </a:extLst>
          </p:cNvPr>
          <p:cNvSpPr>
            <a:spLocks noGrp="1"/>
          </p:cNvSpPr>
          <p:nvPr>
            <p:ph type="subTitle" idx="1" hasCustomPrompt="1"/>
          </p:nvPr>
        </p:nvSpPr>
        <p:spPr>
          <a:xfrm>
            <a:off x="374352" y="442571"/>
            <a:ext cx="11448194"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2" name="Text Placeholder 12">
            <a:extLst>
              <a:ext uri="{FF2B5EF4-FFF2-40B4-BE49-F238E27FC236}">
                <a16:creationId xmlns:a16="http://schemas.microsoft.com/office/drawing/2014/main" id="{CC9BE064-C60E-4005-A5A9-80D17A7B6C84}"/>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2634231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amp; 1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8437-F620-422D-BD15-03F7D8ED7AF1}"/>
              </a:ext>
            </a:extLst>
          </p:cNvPr>
          <p:cNvSpPr>
            <a:spLocks noGrp="1"/>
          </p:cNvSpPr>
          <p:nvPr>
            <p:ph type="title" hasCustomPrompt="1"/>
          </p:nvPr>
        </p:nvSpPr>
        <p:spPr>
          <a:xfrm>
            <a:off x="374351" y="878242"/>
            <a:ext cx="3665379" cy="346249"/>
          </a:xfrm>
        </p:spPr>
        <p:txBody>
          <a:bodyPr/>
          <a:lstStyle>
            <a:lvl1pPr>
              <a:defRPr>
                <a:solidFill>
                  <a:schemeClr val="tx2"/>
                </a:solidFill>
              </a:defRPr>
            </a:lvl1pPr>
          </a:lstStyle>
          <a:p>
            <a:r>
              <a:rPr lang="en-US" dirty="0"/>
              <a:t>Click to edit slide title</a:t>
            </a:r>
          </a:p>
        </p:txBody>
      </p:sp>
      <p:sp>
        <p:nvSpPr>
          <p:cNvPr id="8" name="Picture Placeholder 7">
            <a:extLst>
              <a:ext uri="{FF2B5EF4-FFF2-40B4-BE49-F238E27FC236}">
                <a16:creationId xmlns:a16="http://schemas.microsoft.com/office/drawing/2014/main" id="{6402A6C4-4DAB-49DC-B49F-F9AD98A1C5F0}"/>
              </a:ext>
            </a:extLst>
          </p:cNvPr>
          <p:cNvSpPr>
            <a:spLocks noGrp="1"/>
          </p:cNvSpPr>
          <p:nvPr>
            <p:ph type="pic" sz="quarter" idx="12" hasCustomPrompt="1"/>
          </p:nvPr>
        </p:nvSpPr>
        <p:spPr>
          <a:xfrm>
            <a:off x="5015847" y="0"/>
            <a:ext cx="7176153"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1" name="Text Placeholder 5">
            <a:extLst>
              <a:ext uri="{FF2B5EF4-FFF2-40B4-BE49-F238E27FC236}">
                <a16:creationId xmlns:a16="http://schemas.microsoft.com/office/drawing/2014/main" id="{263469E2-21B1-46B0-BB04-8225E46E59EC}"/>
              </a:ext>
            </a:extLst>
          </p:cNvPr>
          <p:cNvSpPr>
            <a:spLocks noGrp="1"/>
          </p:cNvSpPr>
          <p:nvPr>
            <p:ph type="body" sz="quarter" idx="21"/>
          </p:nvPr>
        </p:nvSpPr>
        <p:spPr>
          <a:xfrm>
            <a:off x="374351" y="2026801"/>
            <a:ext cx="3665379" cy="1119024"/>
          </a:xfrm>
        </p:spPr>
        <p:txBody>
          <a:bodyPr/>
          <a:lstStyle>
            <a:lvl1pPr>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CBD33223-192A-49EF-9E89-10ADADE7D67D}"/>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4" name="Slide Number Placeholder 3">
            <a:extLst>
              <a:ext uri="{FF2B5EF4-FFF2-40B4-BE49-F238E27FC236}">
                <a16:creationId xmlns:a16="http://schemas.microsoft.com/office/drawing/2014/main" id="{FBF05DE0-F360-480A-81E2-AA40FAB086C7}"/>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13" name="Text Placeholder 12">
            <a:extLst>
              <a:ext uri="{FF2B5EF4-FFF2-40B4-BE49-F238E27FC236}">
                <a16:creationId xmlns:a16="http://schemas.microsoft.com/office/drawing/2014/main" id="{E834505B-C3A9-42B9-9CD2-8D4C089E5642}"/>
              </a:ext>
            </a:extLst>
          </p:cNvPr>
          <p:cNvSpPr>
            <a:spLocks noGrp="1"/>
          </p:cNvSpPr>
          <p:nvPr>
            <p:ph type="body" sz="quarter" idx="24" hasCustomPrompt="1"/>
          </p:nvPr>
        </p:nvSpPr>
        <p:spPr>
          <a:xfrm>
            <a:off x="374351" y="6539480"/>
            <a:ext cx="4319437"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35639703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amp; 3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24DD9-3F69-4CCB-AA41-20B9ECF1C32C}"/>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Picture Placeholder 7">
            <a:extLst>
              <a:ext uri="{FF2B5EF4-FFF2-40B4-BE49-F238E27FC236}">
                <a16:creationId xmlns:a16="http://schemas.microsoft.com/office/drawing/2014/main" id="{D12548F5-41E8-419F-940C-0905EFC97394}"/>
              </a:ext>
            </a:extLst>
          </p:cNvPr>
          <p:cNvSpPr>
            <a:spLocks noGrp="1"/>
          </p:cNvSpPr>
          <p:nvPr>
            <p:ph type="pic" sz="quarter" idx="15" hasCustomPrompt="1"/>
          </p:nvPr>
        </p:nvSpPr>
        <p:spPr>
          <a:xfrm>
            <a:off x="5017747" y="512764"/>
            <a:ext cx="6797108" cy="2714933"/>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9" name="Picture Placeholder 7">
            <a:extLst>
              <a:ext uri="{FF2B5EF4-FFF2-40B4-BE49-F238E27FC236}">
                <a16:creationId xmlns:a16="http://schemas.microsoft.com/office/drawing/2014/main" id="{0B54BB35-00B3-4A57-9D52-4345DE769ECF}"/>
              </a:ext>
            </a:extLst>
          </p:cNvPr>
          <p:cNvSpPr>
            <a:spLocks noGrp="1"/>
          </p:cNvSpPr>
          <p:nvPr>
            <p:ph type="pic" sz="quarter" idx="16" hasCustomPrompt="1"/>
          </p:nvPr>
        </p:nvSpPr>
        <p:spPr>
          <a:xfrm>
            <a:off x="5017746" y="3429001"/>
            <a:ext cx="3311569" cy="29464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0" name="Picture Placeholder 7">
            <a:extLst>
              <a:ext uri="{FF2B5EF4-FFF2-40B4-BE49-F238E27FC236}">
                <a16:creationId xmlns:a16="http://schemas.microsoft.com/office/drawing/2014/main" id="{5C76D8AD-A332-467D-B41A-056974F952D9}"/>
              </a:ext>
            </a:extLst>
          </p:cNvPr>
          <p:cNvSpPr>
            <a:spLocks noGrp="1"/>
          </p:cNvSpPr>
          <p:nvPr>
            <p:ph type="pic" sz="quarter" idx="17" hasCustomPrompt="1"/>
          </p:nvPr>
        </p:nvSpPr>
        <p:spPr>
          <a:xfrm>
            <a:off x="8510908" y="3429001"/>
            <a:ext cx="3311569" cy="2946401"/>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1" name="Title 1">
            <a:extLst>
              <a:ext uri="{FF2B5EF4-FFF2-40B4-BE49-F238E27FC236}">
                <a16:creationId xmlns:a16="http://schemas.microsoft.com/office/drawing/2014/main" id="{ECD0E791-0CAE-458D-AE8C-A3D6B353DB05}"/>
              </a:ext>
            </a:extLst>
          </p:cNvPr>
          <p:cNvSpPr>
            <a:spLocks noGrp="1"/>
          </p:cNvSpPr>
          <p:nvPr>
            <p:ph type="title" hasCustomPrompt="1"/>
          </p:nvPr>
        </p:nvSpPr>
        <p:spPr>
          <a:xfrm>
            <a:off x="374352" y="878242"/>
            <a:ext cx="3664638" cy="346249"/>
          </a:xfrm>
        </p:spPr>
        <p:txBody>
          <a:bodyPr/>
          <a:lstStyle>
            <a:lvl1pPr>
              <a:defRPr>
                <a:solidFill>
                  <a:schemeClr val="tx2"/>
                </a:solidFill>
              </a:defRPr>
            </a:lvl1pPr>
          </a:lstStyle>
          <a:p>
            <a:r>
              <a:rPr lang="en-US" dirty="0"/>
              <a:t>Click to edit slide title</a:t>
            </a:r>
          </a:p>
        </p:txBody>
      </p:sp>
      <p:sp>
        <p:nvSpPr>
          <p:cNvPr id="13" name="Subtitle 2">
            <a:extLst>
              <a:ext uri="{FF2B5EF4-FFF2-40B4-BE49-F238E27FC236}">
                <a16:creationId xmlns:a16="http://schemas.microsoft.com/office/drawing/2014/main" id="{3423BE05-5B6C-4BF3-A1A8-589FA892A9CD}"/>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4" name="Text Placeholder 12">
            <a:extLst>
              <a:ext uri="{FF2B5EF4-FFF2-40B4-BE49-F238E27FC236}">
                <a16:creationId xmlns:a16="http://schemas.microsoft.com/office/drawing/2014/main" id="{EAAF48E7-232F-406E-9B6A-9161FAE6D8D2}"/>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5" name="Text Placeholder 5">
            <a:extLst>
              <a:ext uri="{FF2B5EF4-FFF2-40B4-BE49-F238E27FC236}">
                <a16:creationId xmlns:a16="http://schemas.microsoft.com/office/drawing/2014/main" id="{310A57B9-EAC8-41EC-8007-822B91E758F5}"/>
              </a:ext>
            </a:extLst>
          </p:cNvPr>
          <p:cNvSpPr>
            <a:spLocks noGrp="1"/>
          </p:cNvSpPr>
          <p:nvPr>
            <p:ph type="body" sz="quarter" idx="21"/>
          </p:nvPr>
        </p:nvSpPr>
        <p:spPr>
          <a:xfrm>
            <a:off x="374351" y="2026801"/>
            <a:ext cx="3665379" cy="1119024"/>
          </a:xfrm>
        </p:spPr>
        <p:txBody>
          <a:bodyPr/>
          <a:lstStyle>
            <a:lvl1pPr>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643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amp; 2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85FE9D-710F-4DAC-88C9-1BC614C00AA8}"/>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1" name="Picture Placeholder 7">
            <a:extLst>
              <a:ext uri="{FF2B5EF4-FFF2-40B4-BE49-F238E27FC236}">
                <a16:creationId xmlns:a16="http://schemas.microsoft.com/office/drawing/2014/main" id="{4ED1CFC2-BB6E-4907-9EB1-D83C27BDB99B}"/>
              </a:ext>
            </a:extLst>
          </p:cNvPr>
          <p:cNvSpPr>
            <a:spLocks noGrp="1"/>
          </p:cNvSpPr>
          <p:nvPr>
            <p:ph type="pic" sz="quarter" idx="16" hasCustomPrompt="1"/>
          </p:nvPr>
        </p:nvSpPr>
        <p:spPr>
          <a:xfrm>
            <a:off x="5015847" y="2029032"/>
            <a:ext cx="3311569" cy="4346369"/>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0" name="Title 1">
            <a:extLst>
              <a:ext uri="{FF2B5EF4-FFF2-40B4-BE49-F238E27FC236}">
                <a16:creationId xmlns:a16="http://schemas.microsoft.com/office/drawing/2014/main" id="{89E0435F-5085-4F96-9F0D-14A57D5C04EF}"/>
              </a:ext>
            </a:extLst>
          </p:cNvPr>
          <p:cNvSpPr>
            <a:spLocks noGrp="1"/>
          </p:cNvSpPr>
          <p:nvPr>
            <p:ph type="title" hasCustomPrompt="1"/>
          </p:nvPr>
        </p:nvSpPr>
        <p:spPr>
          <a:xfrm>
            <a:off x="374352" y="878242"/>
            <a:ext cx="3663792" cy="346249"/>
          </a:xfrm>
        </p:spPr>
        <p:txBody>
          <a:bodyPr/>
          <a:lstStyle>
            <a:lvl1pPr>
              <a:defRPr>
                <a:solidFill>
                  <a:schemeClr val="tx2"/>
                </a:solidFill>
              </a:defRPr>
            </a:lvl1pPr>
          </a:lstStyle>
          <a:p>
            <a:r>
              <a:rPr lang="en-US" dirty="0"/>
              <a:t>Click to edit slide title</a:t>
            </a:r>
          </a:p>
        </p:txBody>
      </p:sp>
      <p:sp>
        <p:nvSpPr>
          <p:cNvPr id="15" name="Subtitle 2">
            <a:extLst>
              <a:ext uri="{FF2B5EF4-FFF2-40B4-BE49-F238E27FC236}">
                <a16:creationId xmlns:a16="http://schemas.microsoft.com/office/drawing/2014/main" id="{03E9FFE5-44FF-49AC-B8B1-F262E8808DB3}"/>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7" name="Text Placeholder 12">
            <a:extLst>
              <a:ext uri="{FF2B5EF4-FFF2-40B4-BE49-F238E27FC236}">
                <a16:creationId xmlns:a16="http://schemas.microsoft.com/office/drawing/2014/main" id="{E0B85E31-75D5-4CDB-B72A-C7CA56F8DA85}"/>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18" name="Text Placeholder 5">
            <a:extLst>
              <a:ext uri="{FF2B5EF4-FFF2-40B4-BE49-F238E27FC236}">
                <a16:creationId xmlns:a16="http://schemas.microsoft.com/office/drawing/2014/main" id="{5829749A-CE20-4C67-9891-9D0CFB414D29}"/>
              </a:ext>
            </a:extLst>
          </p:cNvPr>
          <p:cNvSpPr>
            <a:spLocks noGrp="1"/>
          </p:cNvSpPr>
          <p:nvPr>
            <p:ph type="body" sz="quarter" idx="21"/>
          </p:nvPr>
        </p:nvSpPr>
        <p:spPr>
          <a:xfrm>
            <a:off x="374351" y="2026801"/>
            <a:ext cx="3665379" cy="1119024"/>
          </a:xfrm>
        </p:spPr>
        <p:txBody>
          <a:bodyPr/>
          <a:lstStyle>
            <a:lvl1pPr>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7">
            <a:extLst>
              <a:ext uri="{FF2B5EF4-FFF2-40B4-BE49-F238E27FC236}">
                <a16:creationId xmlns:a16="http://schemas.microsoft.com/office/drawing/2014/main" id="{09796914-0AB0-4FC3-95E6-AF69561E6B31}"/>
              </a:ext>
            </a:extLst>
          </p:cNvPr>
          <p:cNvSpPr>
            <a:spLocks noGrp="1"/>
          </p:cNvSpPr>
          <p:nvPr>
            <p:ph type="pic" sz="quarter" idx="25" hasCustomPrompt="1"/>
          </p:nvPr>
        </p:nvSpPr>
        <p:spPr>
          <a:xfrm>
            <a:off x="8510908" y="2025651"/>
            <a:ext cx="3311569" cy="4349751"/>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Tree>
    <p:extLst>
      <p:ext uri="{BB962C8B-B14F-4D97-AF65-F5344CB8AC3E}">
        <p14:creationId xmlns:p14="http://schemas.microsoft.com/office/powerpoint/2010/main" val="833905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eople &amp; quote - gradi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A9A25F-223F-44ED-8944-4977228C1EA6}"/>
              </a:ext>
            </a:extLst>
          </p:cNvPr>
          <p:cNvSpPr/>
          <p:nvPr/>
        </p:nvSpPr>
        <p:spPr>
          <a:xfrm>
            <a:off x="0" y="0"/>
            <a:ext cx="5015847" cy="6858000"/>
          </a:xfrm>
          <a:prstGeom prst="rect">
            <a:avLst/>
          </a:prstGeom>
          <a:gradFill>
            <a:gsLst>
              <a:gs pos="50000">
                <a:schemeClr val="accent1"/>
              </a:gs>
              <a:gs pos="0">
                <a:srgbClr val="C41974"/>
              </a:gs>
              <a:gs pos="100000">
                <a:srgbClr val="FF593D"/>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9D5144F0-4C5C-478D-942A-075113C07C2B}"/>
              </a:ext>
            </a:extLst>
          </p:cNvPr>
          <p:cNvSpPr>
            <a:spLocks noGrp="1"/>
          </p:cNvSpPr>
          <p:nvPr>
            <p:ph type="title" hasCustomPrompt="1"/>
          </p:nvPr>
        </p:nvSpPr>
        <p:spPr>
          <a:xfrm>
            <a:off x="374352" y="876036"/>
            <a:ext cx="4355214" cy="346249"/>
          </a:xfrm>
        </p:spPr>
        <p:txBody>
          <a:bodyPr/>
          <a:lstStyle>
            <a:lvl1pPr>
              <a:defRPr>
                <a:solidFill>
                  <a:schemeClr val="bg1"/>
                </a:solidFill>
              </a:defRPr>
            </a:lvl1pPr>
          </a:lstStyle>
          <a:p>
            <a:r>
              <a:rPr lang="en-US" dirty="0"/>
              <a:t>Click to edit title</a:t>
            </a:r>
          </a:p>
        </p:txBody>
      </p:sp>
      <p:sp>
        <p:nvSpPr>
          <p:cNvPr id="8" name="Text Placeholder 14">
            <a:extLst>
              <a:ext uri="{FF2B5EF4-FFF2-40B4-BE49-F238E27FC236}">
                <a16:creationId xmlns:a16="http://schemas.microsoft.com/office/drawing/2014/main" id="{54FF4A00-8DA9-486B-BD6A-18CA91BC0F4E}"/>
              </a:ext>
            </a:extLst>
          </p:cNvPr>
          <p:cNvSpPr>
            <a:spLocks noGrp="1"/>
          </p:cNvSpPr>
          <p:nvPr>
            <p:ph type="body" sz="quarter" idx="20" hasCustomPrompt="1"/>
          </p:nvPr>
        </p:nvSpPr>
        <p:spPr>
          <a:xfrm>
            <a:off x="374352" y="2025651"/>
            <a:ext cx="4342831" cy="1791260"/>
          </a:xfrm>
        </p:spPr>
        <p:txBody>
          <a:bodyPr/>
          <a:lstStyle>
            <a:lvl1pPr marL="179982" indent="-359964">
              <a:buFont typeface="Arial" panose="020B0604020202020204" pitchFamily="34" charset="0"/>
              <a:buNone/>
              <a:defRPr sz="3000" b="1">
                <a:solidFill>
                  <a:schemeClr val="bg1"/>
                </a:solidFill>
              </a:defRPr>
            </a:lvl1pPr>
            <a:lvl2pPr marL="179370" indent="3175">
              <a:spcBef>
                <a:spcPts val="500"/>
              </a:spcBef>
              <a:spcAft>
                <a:spcPts val="200"/>
              </a:spcAft>
              <a:buFont typeface="Arial" panose="020B0604020202020204" pitchFamily="34" charset="0"/>
              <a:buNone/>
              <a:defRPr sz="1400" b="1">
                <a:solidFill>
                  <a:schemeClr val="bg1"/>
                </a:solidFill>
              </a:defRPr>
            </a:lvl2pPr>
            <a:lvl3pPr marL="179370" indent="3175">
              <a:buNone/>
              <a:defRPr sz="800" b="0">
                <a:solidFill>
                  <a:schemeClr val="bg1"/>
                </a:solidFill>
              </a:defRPr>
            </a:lvl3pPr>
            <a:lvl4pPr marL="179982" indent="-359964">
              <a:buFont typeface="Arial" panose="020B0604020202020204" pitchFamily="34" charset="0"/>
              <a:buNone/>
              <a:defRPr sz="800" b="0">
                <a:solidFill>
                  <a:schemeClr val="tx1"/>
                </a:solidFill>
              </a:defRPr>
            </a:lvl4pPr>
            <a:lvl5pPr marL="179982" indent="-359964">
              <a:buFont typeface="Arial" panose="020B0604020202020204" pitchFamily="34" charset="0"/>
              <a:buNone/>
              <a:defRPr sz="800" b="0">
                <a:solidFill>
                  <a:schemeClr val="tx1"/>
                </a:solidFill>
              </a:defRPr>
            </a:lvl5pPr>
            <a:lvl6pPr marL="179982" indent="-359964">
              <a:buNone/>
              <a:defRPr sz="800" b="0">
                <a:solidFill>
                  <a:schemeClr val="tx1"/>
                </a:solidFill>
              </a:defRPr>
            </a:lvl6pPr>
            <a:lvl7pPr marL="179982" indent="-359964">
              <a:buFont typeface="Arial" panose="020B0604020202020204" pitchFamily="34" charset="0"/>
              <a:buNone/>
              <a:defRPr sz="800" b="0">
                <a:solidFill>
                  <a:schemeClr val="tx1"/>
                </a:solidFill>
              </a:defRPr>
            </a:lvl7pPr>
            <a:lvl8pPr marL="179982" indent="-359964">
              <a:buFont typeface="Arial" panose="020B0604020202020204" pitchFamily="34" charset="0"/>
              <a:buNone/>
              <a:defRPr sz="800" b="0">
                <a:solidFill>
                  <a:schemeClr val="tx1"/>
                </a:solidFill>
              </a:defRPr>
            </a:lvl8pPr>
            <a:lvl9pPr marL="179982" indent="-359964">
              <a:buNone/>
              <a:defRPr sz="800" b="0">
                <a:solidFill>
                  <a:schemeClr val="tx1"/>
                </a:solidFill>
              </a:defRPr>
            </a:lvl9pPr>
          </a:lstStyle>
          <a:p>
            <a:pPr lvl="0"/>
            <a:r>
              <a:rPr lang="en-US" dirty="0"/>
              <a:t>“Click to insert quote or key statement here”</a:t>
            </a:r>
          </a:p>
          <a:p>
            <a:pPr lvl="1"/>
            <a:r>
              <a:rPr lang="en-US" dirty="0"/>
              <a:t>Second level</a:t>
            </a:r>
          </a:p>
          <a:p>
            <a:pPr lvl="2"/>
            <a:r>
              <a:rPr lang="en-US" dirty="0"/>
              <a:t>Third level</a:t>
            </a:r>
          </a:p>
        </p:txBody>
      </p:sp>
      <p:sp>
        <p:nvSpPr>
          <p:cNvPr id="11" name="Picture Placeholder 7">
            <a:extLst>
              <a:ext uri="{FF2B5EF4-FFF2-40B4-BE49-F238E27FC236}">
                <a16:creationId xmlns:a16="http://schemas.microsoft.com/office/drawing/2014/main" id="{68D8CFC2-032B-7C46-A00F-DC90AC95182A}"/>
              </a:ext>
            </a:extLst>
          </p:cNvPr>
          <p:cNvSpPr>
            <a:spLocks noGrp="1"/>
          </p:cNvSpPr>
          <p:nvPr>
            <p:ph type="pic" sz="quarter" idx="22" hasCustomPrompt="1"/>
          </p:nvPr>
        </p:nvSpPr>
        <p:spPr>
          <a:xfrm>
            <a:off x="5015847" y="0"/>
            <a:ext cx="7176153"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0" name="Subtitle 2">
            <a:extLst>
              <a:ext uri="{FF2B5EF4-FFF2-40B4-BE49-F238E27FC236}">
                <a16:creationId xmlns:a16="http://schemas.microsoft.com/office/drawing/2014/main" id="{A40D0ED5-F5DE-45E5-A1C3-B88D6AF79E67}"/>
              </a:ext>
            </a:extLst>
          </p:cNvPr>
          <p:cNvSpPr>
            <a:spLocks noGrp="1"/>
          </p:cNvSpPr>
          <p:nvPr>
            <p:ph type="subTitle" idx="1" hasCustomPrompt="1"/>
          </p:nvPr>
        </p:nvSpPr>
        <p:spPr>
          <a:xfrm>
            <a:off x="374352" y="442571"/>
            <a:ext cx="4355214" cy="208416"/>
          </a:xfrm>
        </p:spPr>
        <p:txBody>
          <a:bodyPr wrap="square" tIns="54000" anchor="b">
            <a:spAutoFit/>
          </a:bodyPr>
          <a:lstStyle>
            <a:lvl1pPr marL="0" indent="0" algn="l">
              <a:lnSpc>
                <a:spcPct val="100000"/>
              </a:lnSpc>
              <a:buNone/>
              <a:defRPr sz="10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4" name="Slide Number Placeholder 3">
            <a:extLst>
              <a:ext uri="{FF2B5EF4-FFF2-40B4-BE49-F238E27FC236}">
                <a16:creationId xmlns:a16="http://schemas.microsoft.com/office/drawing/2014/main" id="{B05AD0D4-72F8-4465-870E-AC2F0B0ED3CD}"/>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14" name="Text Placeholder 12">
            <a:extLst>
              <a:ext uri="{FF2B5EF4-FFF2-40B4-BE49-F238E27FC236}">
                <a16:creationId xmlns:a16="http://schemas.microsoft.com/office/drawing/2014/main" id="{787056FB-8C9E-452D-9C1B-7DF056F2BBE4}"/>
              </a:ext>
            </a:extLst>
          </p:cNvPr>
          <p:cNvSpPr>
            <a:spLocks noGrp="1"/>
          </p:cNvSpPr>
          <p:nvPr>
            <p:ph type="body" sz="quarter" idx="24" hasCustomPrompt="1"/>
          </p:nvPr>
        </p:nvSpPr>
        <p:spPr>
          <a:xfrm>
            <a:off x="374351" y="6539480"/>
            <a:ext cx="4319437"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3198935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ull screen 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5AD0D4-72F8-4465-870E-AC2F0B0ED3CD}"/>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7" name="Text Placeholder 14">
            <a:extLst>
              <a:ext uri="{FF2B5EF4-FFF2-40B4-BE49-F238E27FC236}">
                <a16:creationId xmlns:a16="http://schemas.microsoft.com/office/drawing/2014/main" id="{6E7D88A5-0E19-4223-B7B4-11807F35F2DD}"/>
              </a:ext>
            </a:extLst>
          </p:cNvPr>
          <p:cNvSpPr>
            <a:spLocks noGrp="1"/>
          </p:cNvSpPr>
          <p:nvPr>
            <p:ph type="body" sz="quarter" idx="20" hasCustomPrompt="1"/>
          </p:nvPr>
        </p:nvSpPr>
        <p:spPr>
          <a:xfrm>
            <a:off x="1728458" y="2268620"/>
            <a:ext cx="8789109" cy="1441420"/>
          </a:xfrm>
        </p:spPr>
        <p:txBody>
          <a:bodyPr/>
          <a:lstStyle>
            <a:lvl1pPr marL="0" indent="0" algn="ctr">
              <a:buFont typeface="Arial" panose="020B0604020202020204" pitchFamily="34" charset="0"/>
              <a:buNone/>
              <a:defRPr sz="3000" b="1">
                <a:solidFill>
                  <a:schemeClr val="tx2"/>
                </a:solidFill>
              </a:defRPr>
            </a:lvl1pPr>
            <a:lvl2pPr marL="0" indent="0" algn="ctr">
              <a:spcBef>
                <a:spcPts val="4500"/>
              </a:spcBef>
              <a:spcAft>
                <a:spcPts val="0"/>
              </a:spcAft>
              <a:buFont typeface="Arial" panose="020B0604020202020204" pitchFamily="34" charset="0"/>
              <a:buNone/>
              <a:defRPr sz="1400" b="1">
                <a:solidFill>
                  <a:schemeClr val="accent1"/>
                </a:solidFill>
              </a:defRPr>
            </a:lvl2pPr>
            <a:lvl3pPr marL="0" indent="0" algn="ctr">
              <a:buNone/>
              <a:defRPr sz="800" b="0">
                <a:solidFill>
                  <a:schemeClr val="tx2"/>
                </a:solidFill>
              </a:defRPr>
            </a:lvl3pPr>
            <a:lvl4pPr marL="179982" indent="-359964">
              <a:buFont typeface="Arial" panose="020B0604020202020204" pitchFamily="34" charset="0"/>
              <a:buNone/>
              <a:defRPr sz="800" b="0">
                <a:solidFill>
                  <a:schemeClr val="tx1"/>
                </a:solidFill>
              </a:defRPr>
            </a:lvl4pPr>
            <a:lvl5pPr marL="179982" indent="-359964">
              <a:buFont typeface="Arial" panose="020B0604020202020204" pitchFamily="34" charset="0"/>
              <a:buNone/>
              <a:defRPr sz="800" b="0">
                <a:solidFill>
                  <a:schemeClr val="tx1"/>
                </a:solidFill>
              </a:defRPr>
            </a:lvl5pPr>
            <a:lvl6pPr marL="179982" indent="-359964">
              <a:buNone/>
              <a:defRPr sz="800" b="0">
                <a:solidFill>
                  <a:schemeClr val="tx1"/>
                </a:solidFill>
              </a:defRPr>
            </a:lvl6pPr>
            <a:lvl7pPr marL="179982" indent="-359964">
              <a:buFont typeface="Arial" panose="020B0604020202020204" pitchFamily="34" charset="0"/>
              <a:buNone/>
              <a:defRPr sz="800" b="0">
                <a:solidFill>
                  <a:schemeClr val="tx1"/>
                </a:solidFill>
              </a:defRPr>
            </a:lvl7pPr>
            <a:lvl8pPr marL="179982" indent="-359964">
              <a:buFont typeface="Arial" panose="020B0604020202020204" pitchFamily="34" charset="0"/>
              <a:buNone/>
              <a:defRPr sz="800" b="0">
                <a:solidFill>
                  <a:schemeClr val="tx1"/>
                </a:solidFill>
              </a:defRPr>
            </a:lvl8pPr>
            <a:lvl9pPr marL="179982" indent="-359964">
              <a:buNone/>
              <a:defRPr sz="800" b="0">
                <a:solidFill>
                  <a:schemeClr val="tx1"/>
                </a:solidFill>
              </a:defRPr>
            </a:lvl9pPr>
          </a:lstStyle>
          <a:p>
            <a:pPr lvl="0"/>
            <a:r>
              <a:rPr lang="en-US" dirty="0"/>
              <a:t>“Click to insert quote or key statement here”</a:t>
            </a:r>
          </a:p>
          <a:p>
            <a:pPr lvl="1"/>
            <a:r>
              <a:rPr lang="en-US" dirty="0"/>
              <a:t>Second level</a:t>
            </a:r>
          </a:p>
          <a:p>
            <a:pPr lvl="2"/>
            <a:r>
              <a:rPr lang="en-US" dirty="0"/>
              <a:t>Third level</a:t>
            </a:r>
          </a:p>
        </p:txBody>
      </p:sp>
      <p:sp>
        <p:nvSpPr>
          <p:cNvPr id="10" name="Text Placeholder 12">
            <a:extLst>
              <a:ext uri="{FF2B5EF4-FFF2-40B4-BE49-F238E27FC236}">
                <a16:creationId xmlns:a16="http://schemas.microsoft.com/office/drawing/2014/main" id="{2EA1E55B-B5AD-41DC-9A63-9A6926334342}"/>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3283189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gradient 3">
    <p:bg>
      <p:bgPr>
        <a:gradFill>
          <a:gsLst>
            <a:gs pos="50000">
              <a:schemeClr val="accent1"/>
            </a:gs>
            <a:gs pos="0">
              <a:srgbClr val="C41974"/>
            </a:gs>
            <a:gs pos="100000">
              <a:srgbClr val="FF593D"/>
            </a:gs>
          </a:gsLst>
          <a:lin ang="19500000" scaled="0"/>
        </a:gra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E203060-82B3-4078-8478-F1AB90710ACC}"/>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8045" b="32658"/>
          <a:stretch/>
        </p:blipFill>
        <p:spPr>
          <a:xfrm>
            <a:off x="794" y="1"/>
            <a:ext cx="5114550" cy="4618299"/>
          </a:xfrm>
          <a:prstGeom prst="rect">
            <a:avLst/>
          </a:prstGeom>
        </p:spPr>
      </p:pic>
      <p:pic>
        <p:nvPicPr>
          <p:cNvPr id="8" name="Graphic 7">
            <a:extLst>
              <a:ext uri="{FF2B5EF4-FFF2-40B4-BE49-F238E27FC236}">
                <a16:creationId xmlns:a16="http://schemas.microsoft.com/office/drawing/2014/main" id="{76F92181-2D50-4140-A925-E77A5B240D1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92685" y="358776"/>
            <a:ext cx="1427889" cy="730799"/>
          </a:xfrm>
          <a:prstGeom prst="rect">
            <a:avLst/>
          </a:prstGeom>
        </p:spPr>
      </p:pic>
      <p:sp>
        <p:nvSpPr>
          <p:cNvPr id="10" name="Date Placeholder 3">
            <a:extLst>
              <a:ext uri="{FF2B5EF4-FFF2-40B4-BE49-F238E27FC236}">
                <a16:creationId xmlns:a16="http://schemas.microsoft.com/office/drawing/2014/main" id="{45372BE1-161B-4182-BE99-3FB8476B17EB}"/>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
        <p:nvSpPr>
          <p:cNvPr id="9" name="Title 1">
            <a:extLst>
              <a:ext uri="{FF2B5EF4-FFF2-40B4-BE49-F238E27FC236}">
                <a16:creationId xmlns:a16="http://schemas.microsoft.com/office/drawing/2014/main" id="{7419A161-720C-4307-92E1-209632341BD5}"/>
              </a:ext>
            </a:extLst>
          </p:cNvPr>
          <p:cNvSpPr>
            <a:spLocks noGrp="1"/>
          </p:cNvSpPr>
          <p:nvPr>
            <p:ph type="ctrTitle" hasCustomPrompt="1"/>
          </p:nvPr>
        </p:nvSpPr>
        <p:spPr>
          <a:xfrm>
            <a:off x="7177465" y="3438000"/>
            <a:ext cx="4636800" cy="1575658"/>
          </a:xfrm>
        </p:spPr>
        <p:txBody>
          <a:bodyPr wrap="square" tIns="28800" anchor="b">
            <a:spAutoFit/>
          </a:bodyPr>
          <a:lstStyle>
            <a:lvl1pPr algn="l">
              <a:lnSpc>
                <a:spcPct val="67000"/>
              </a:lnSpc>
              <a:defRPr sz="7499" b="0" cap="all" spc="-200" baseline="0">
                <a:solidFill>
                  <a:schemeClr val="bg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1" name="Subtitle 2">
            <a:extLst>
              <a:ext uri="{FF2B5EF4-FFF2-40B4-BE49-F238E27FC236}">
                <a16:creationId xmlns:a16="http://schemas.microsoft.com/office/drawing/2014/main" id="{C94CFE05-59BD-4790-A13D-E5D8B6FC4CF2}"/>
              </a:ext>
            </a:extLst>
          </p:cNvPr>
          <p:cNvSpPr>
            <a:spLocks noGrp="1"/>
          </p:cNvSpPr>
          <p:nvPr>
            <p:ph type="subTitle" idx="1" hasCustomPrompt="1"/>
          </p:nvPr>
        </p:nvSpPr>
        <p:spPr>
          <a:xfrm>
            <a:off x="7177465" y="4978800"/>
            <a:ext cx="4636800" cy="256480"/>
          </a:xfrm>
        </p:spPr>
        <p:txBody>
          <a:bodyPr wrap="square">
            <a:spAutoFit/>
          </a:bodyPr>
          <a:lstStyle>
            <a:lvl1pPr marL="0" indent="0" algn="l">
              <a:lnSpc>
                <a:spcPts val="2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spTree>
    <p:extLst>
      <p:ext uri="{BB962C8B-B14F-4D97-AF65-F5344CB8AC3E}">
        <p14:creationId xmlns:p14="http://schemas.microsoft.com/office/powerpoint/2010/main" val="2204870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eneric Case study - image">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F1BF1F8-7839-45E0-B5D5-24A2CF6A4549}"/>
              </a:ext>
            </a:extLst>
          </p:cNvPr>
          <p:cNvSpPr/>
          <p:nvPr/>
        </p:nvSpPr>
        <p:spPr>
          <a:xfrm>
            <a:off x="0" y="0"/>
            <a:ext cx="46475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itle 1">
            <a:extLst>
              <a:ext uri="{FF2B5EF4-FFF2-40B4-BE49-F238E27FC236}">
                <a16:creationId xmlns:a16="http://schemas.microsoft.com/office/drawing/2014/main" id="{5DA666BF-F47F-4D70-B930-1C3714541C8F}"/>
              </a:ext>
            </a:extLst>
          </p:cNvPr>
          <p:cNvSpPr>
            <a:spLocks noGrp="1"/>
          </p:cNvSpPr>
          <p:nvPr>
            <p:ph type="title" hasCustomPrompt="1"/>
          </p:nvPr>
        </p:nvSpPr>
        <p:spPr>
          <a:xfrm>
            <a:off x="374352" y="880715"/>
            <a:ext cx="3664638" cy="1282402"/>
          </a:xfrm>
        </p:spPr>
        <p:txBody>
          <a:bodyPr wrap="square" anchor="t" anchorCtr="0">
            <a:spAutoFit/>
          </a:bodyPr>
          <a:lstStyle>
            <a:lvl1pPr>
              <a:lnSpc>
                <a:spcPct val="70000"/>
              </a:lnSpc>
              <a:defRPr sz="5999" b="0" cap="all" baseline="0">
                <a:solidFill>
                  <a:schemeClr val="accent1"/>
                </a:solidFill>
                <a:latin typeface="Energy Display" panose="020B0508050000020004" pitchFamily="34" charset="0"/>
                <a:cs typeface="Energy Display" panose="020B0508050000020004" pitchFamily="34" charset="0"/>
              </a:defRPr>
            </a:lvl1pPr>
          </a:lstStyle>
          <a:p>
            <a:r>
              <a:rPr lang="en-US" dirty="0"/>
              <a:t>Click to edit slide title</a:t>
            </a:r>
          </a:p>
        </p:txBody>
      </p:sp>
      <p:sp>
        <p:nvSpPr>
          <p:cNvPr id="11" name="Picture Placeholder 7">
            <a:extLst>
              <a:ext uri="{FF2B5EF4-FFF2-40B4-BE49-F238E27FC236}">
                <a16:creationId xmlns:a16="http://schemas.microsoft.com/office/drawing/2014/main" id="{06258DFC-BB9C-4AAA-8C2F-4E33C650F501}"/>
              </a:ext>
            </a:extLst>
          </p:cNvPr>
          <p:cNvSpPr>
            <a:spLocks noGrp="1"/>
          </p:cNvSpPr>
          <p:nvPr>
            <p:ph type="pic" sz="quarter" idx="16" hasCustomPrompt="1"/>
          </p:nvPr>
        </p:nvSpPr>
        <p:spPr>
          <a:xfrm>
            <a:off x="374352" y="5603891"/>
            <a:ext cx="1725834" cy="77151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partnership</a:t>
            </a:r>
            <a:br>
              <a:rPr lang="en-US" dirty="0"/>
            </a:br>
            <a:r>
              <a:rPr lang="en-US" dirty="0"/>
              <a:t>logo</a:t>
            </a:r>
          </a:p>
        </p:txBody>
      </p:sp>
      <p:sp>
        <p:nvSpPr>
          <p:cNvPr id="12" name="Picture Placeholder 7">
            <a:extLst>
              <a:ext uri="{FF2B5EF4-FFF2-40B4-BE49-F238E27FC236}">
                <a16:creationId xmlns:a16="http://schemas.microsoft.com/office/drawing/2014/main" id="{705D4D96-22FB-48C8-9B30-BEE15F083429}"/>
              </a:ext>
            </a:extLst>
          </p:cNvPr>
          <p:cNvSpPr>
            <a:spLocks noGrp="1"/>
          </p:cNvSpPr>
          <p:nvPr>
            <p:ph type="pic" sz="quarter" idx="17" hasCustomPrompt="1"/>
          </p:nvPr>
        </p:nvSpPr>
        <p:spPr>
          <a:xfrm>
            <a:off x="2315862" y="5603890"/>
            <a:ext cx="1728562" cy="771510"/>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partnership</a:t>
            </a:r>
            <a:br>
              <a:rPr lang="en-US" dirty="0"/>
            </a:br>
            <a:r>
              <a:rPr lang="en-US" dirty="0"/>
              <a:t>logo</a:t>
            </a:r>
          </a:p>
        </p:txBody>
      </p:sp>
      <p:sp>
        <p:nvSpPr>
          <p:cNvPr id="13" name="Text Placeholder 4">
            <a:extLst>
              <a:ext uri="{FF2B5EF4-FFF2-40B4-BE49-F238E27FC236}">
                <a16:creationId xmlns:a16="http://schemas.microsoft.com/office/drawing/2014/main" id="{7082A6F6-194B-4317-9B83-B4DD9F7117DC}"/>
              </a:ext>
            </a:extLst>
          </p:cNvPr>
          <p:cNvSpPr>
            <a:spLocks noGrp="1"/>
          </p:cNvSpPr>
          <p:nvPr>
            <p:ph type="body" sz="quarter" idx="19" hasCustomPrompt="1"/>
          </p:nvPr>
        </p:nvSpPr>
        <p:spPr>
          <a:xfrm>
            <a:off x="374352" y="4539075"/>
            <a:ext cx="768463" cy="730969"/>
          </a:xfrm>
        </p:spPr>
        <p:txBody>
          <a:bodyPr/>
          <a:lstStyle>
            <a:lvl1pPr marL="0">
              <a:buFont typeface="Arial" panose="020B0604020202020204" pitchFamily="34" charset="0"/>
              <a:buNone/>
              <a:defRPr sz="5000" b="0" cap="all" spc="0" baseline="0">
                <a:solidFill>
                  <a:schemeClr val="accent1"/>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5000" b="0" cap="all" spc="0" baseline="0">
                <a:solidFill>
                  <a:schemeClr val="accent1"/>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5000" b="0">
                <a:solidFill>
                  <a:schemeClr val="accent1"/>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5000" b="0">
                <a:solidFill>
                  <a:schemeClr val="accent1"/>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5000" b="0">
                <a:solidFill>
                  <a:schemeClr val="accent1"/>
                </a:solidFill>
                <a:latin typeface="Energy Display" panose="020B0508050000020004" pitchFamily="34" charset="0"/>
                <a:cs typeface="Energy Display" panose="020B0508050000020004" pitchFamily="34" charset="0"/>
              </a:defRPr>
            </a:lvl5pPr>
            <a:lvl6pPr>
              <a:buNone/>
              <a:defRPr sz="5000">
                <a:solidFill>
                  <a:schemeClr val="accent1"/>
                </a:solidFill>
                <a:latin typeface="Energy Display" panose="020B0508050000020004" pitchFamily="34" charset="0"/>
                <a:cs typeface="Energy Display" panose="020B0508050000020004" pitchFamily="34" charset="0"/>
              </a:defRPr>
            </a:lvl6pPr>
            <a:lvl7pPr>
              <a:defRPr sz="5000">
                <a:solidFill>
                  <a:schemeClr val="accent1"/>
                </a:solidFill>
                <a:latin typeface="Energy Display" panose="020B0508050000020004" pitchFamily="34" charset="0"/>
                <a:cs typeface="Energy Display" panose="020B0508050000020004" pitchFamily="34" charset="0"/>
              </a:defRPr>
            </a:lvl7pPr>
            <a:lvl8pPr>
              <a:defRPr sz="5000" b="0">
                <a:solidFill>
                  <a:schemeClr val="accent1"/>
                </a:solidFill>
                <a:latin typeface="Energy Display" panose="020B0508050000020004" pitchFamily="34" charset="0"/>
                <a:cs typeface="Energy Display" panose="020B0508050000020004" pitchFamily="34" charset="0"/>
              </a:defRPr>
            </a:lvl8pPr>
            <a:lvl9pPr>
              <a:buNone/>
              <a:defRPr sz="5000">
                <a:solidFill>
                  <a:schemeClr val="accent1"/>
                </a:solidFill>
                <a:latin typeface="Energy Display" panose="020B0508050000020004" pitchFamily="34" charset="0"/>
                <a:cs typeface="Energy Display" panose="020B0508050000020004" pitchFamily="34" charset="0"/>
              </a:defRPr>
            </a:lvl9pPr>
          </a:lstStyle>
          <a:p>
            <a:pPr lvl="0"/>
            <a:r>
              <a:rPr lang="en-US" dirty="0"/>
              <a:t>XX</a:t>
            </a:r>
          </a:p>
        </p:txBody>
      </p:sp>
      <p:sp>
        <p:nvSpPr>
          <p:cNvPr id="14" name="Text Placeholder 4">
            <a:extLst>
              <a:ext uri="{FF2B5EF4-FFF2-40B4-BE49-F238E27FC236}">
                <a16:creationId xmlns:a16="http://schemas.microsoft.com/office/drawing/2014/main" id="{BD0A30E9-D632-4B0E-885A-C6DE182681E4}"/>
              </a:ext>
            </a:extLst>
          </p:cNvPr>
          <p:cNvSpPr>
            <a:spLocks noGrp="1"/>
          </p:cNvSpPr>
          <p:nvPr>
            <p:ph type="body" sz="quarter" idx="20" hasCustomPrompt="1"/>
          </p:nvPr>
        </p:nvSpPr>
        <p:spPr>
          <a:xfrm>
            <a:off x="2002400" y="4539074"/>
            <a:ext cx="768463" cy="730969"/>
          </a:xfrm>
        </p:spPr>
        <p:txBody>
          <a:bodyPr/>
          <a:lstStyle>
            <a:lvl1pPr marL="0">
              <a:buFont typeface="Arial" panose="020B0604020202020204" pitchFamily="34" charset="0"/>
              <a:buNone/>
              <a:defRPr sz="5000" b="0" cap="all" spc="0" baseline="0">
                <a:solidFill>
                  <a:schemeClr val="accent1"/>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5000" b="0" cap="all" spc="0" baseline="0">
                <a:solidFill>
                  <a:schemeClr val="accent1"/>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5000" b="0">
                <a:solidFill>
                  <a:schemeClr val="accent1"/>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5000" b="0">
                <a:solidFill>
                  <a:schemeClr val="accent1"/>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5000" b="0">
                <a:solidFill>
                  <a:schemeClr val="accent1"/>
                </a:solidFill>
                <a:latin typeface="Energy Display" panose="020B0508050000020004" pitchFamily="34" charset="0"/>
                <a:cs typeface="Energy Display" panose="020B0508050000020004" pitchFamily="34" charset="0"/>
              </a:defRPr>
            </a:lvl5pPr>
            <a:lvl6pPr>
              <a:buNone/>
              <a:defRPr sz="5000">
                <a:solidFill>
                  <a:schemeClr val="accent1"/>
                </a:solidFill>
                <a:latin typeface="Energy Display" panose="020B0508050000020004" pitchFamily="34" charset="0"/>
                <a:cs typeface="Energy Display" panose="020B0508050000020004" pitchFamily="34" charset="0"/>
              </a:defRPr>
            </a:lvl6pPr>
            <a:lvl7pPr>
              <a:defRPr sz="5000">
                <a:solidFill>
                  <a:schemeClr val="accent1"/>
                </a:solidFill>
                <a:latin typeface="Energy Display" panose="020B0508050000020004" pitchFamily="34" charset="0"/>
                <a:cs typeface="Energy Display" panose="020B0508050000020004" pitchFamily="34" charset="0"/>
              </a:defRPr>
            </a:lvl7pPr>
            <a:lvl8pPr>
              <a:defRPr sz="5000" b="0">
                <a:solidFill>
                  <a:schemeClr val="accent1"/>
                </a:solidFill>
                <a:latin typeface="Energy Display" panose="020B0508050000020004" pitchFamily="34" charset="0"/>
                <a:cs typeface="Energy Display" panose="020B0508050000020004" pitchFamily="34" charset="0"/>
              </a:defRPr>
            </a:lvl8pPr>
            <a:lvl9pPr>
              <a:buNone/>
              <a:defRPr sz="5000">
                <a:solidFill>
                  <a:schemeClr val="accent1"/>
                </a:solidFill>
                <a:latin typeface="Energy Display" panose="020B0508050000020004" pitchFamily="34" charset="0"/>
                <a:cs typeface="Energy Display" panose="020B0508050000020004" pitchFamily="34" charset="0"/>
              </a:defRPr>
            </a:lvl9pPr>
          </a:lstStyle>
          <a:p>
            <a:pPr lvl="0"/>
            <a:r>
              <a:rPr lang="en-US" dirty="0"/>
              <a:t>XX</a:t>
            </a:r>
          </a:p>
        </p:txBody>
      </p:sp>
      <p:sp>
        <p:nvSpPr>
          <p:cNvPr id="15" name="Text Placeholder 4">
            <a:extLst>
              <a:ext uri="{FF2B5EF4-FFF2-40B4-BE49-F238E27FC236}">
                <a16:creationId xmlns:a16="http://schemas.microsoft.com/office/drawing/2014/main" id="{22A4AE86-44C8-414E-8002-7CBDB3CB9518}"/>
              </a:ext>
            </a:extLst>
          </p:cNvPr>
          <p:cNvSpPr>
            <a:spLocks noGrp="1"/>
          </p:cNvSpPr>
          <p:nvPr>
            <p:ph type="body" sz="quarter" idx="24" hasCustomPrompt="1"/>
          </p:nvPr>
        </p:nvSpPr>
        <p:spPr>
          <a:xfrm>
            <a:off x="374351" y="5291425"/>
            <a:ext cx="1571079" cy="146194"/>
          </a:xfrm>
        </p:spPr>
        <p:txBody>
          <a:bodyPr lIns="0"/>
          <a:lstStyle>
            <a:lvl1pPr marL="0">
              <a:buFont typeface="Arial" panose="020B0604020202020204" pitchFamily="34" charset="0"/>
              <a:buNone/>
              <a:defRPr sz="1000" b="1">
                <a:solidFill>
                  <a:schemeClr val="tx2"/>
                </a:solidFill>
              </a:defRPr>
            </a:lvl1pPr>
            <a:lvl2pPr marL="0">
              <a:buFont typeface="Arial" panose="020B0604020202020204" pitchFamily="34" charset="0"/>
              <a:buNone/>
              <a:defRPr sz="1000" b="1" cap="none" spc="0" baseline="0">
                <a:solidFill>
                  <a:schemeClr val="tx2"/>
                </a:solidFill>
                <a:latin typeface="+mj-lt"/>
                <a:cs typeface="Energy Display" panose="020B0508050000020004" pitchFamily="34" charset="0"/>
              </a:defRPr>
            </a:lvl2pPr>
            <a:lvl3pPr marL="0">
              <a:buFont typeface="Arial" panose="020B0604020202020204" pitchFamily="34" charset="0"/>
              <a:buNone/>
              <a:defRPr sz="1000" b="1">
                <a:solidFill>
                  <a:schemeClr val="tx2"/>
                </a:solidFill>
              </a:defRPr>
            </a:lvl3pPr>
            <a:lvl4pPr marL="0">
              <a:buFont typeface="Arial" panose="020B0604020202020204" pitchFamily="34" charset="0"/>
              <a:buNone/>
              <a:defRPr sz="1000" b="1">
                <a:solidFill>
                  <a:schemeClr val="tx2"/>
                </a:solidFill>
              </a:defRPr>
            </a:lvl4pPr>
            <a:lvl5pPr marL="0">
              <a:buFont typeface="Arial" panose="020B0604020202020204" pitchFamily="34" charset="0"/>
              <a:buNone/>
              <a:defRPr sz="1000" b="1">
                <a:solidFill>
                  <a:schemeClr val="tx2"/>
                </a:solidFill>
              </a:defRPr>
            </a:lvl5pPr>
            <a:lvl6pPr>
              <a:buNone/>
              <a:defRPr sz="1000" b="1">
                <a:solidFill>
                  <a:schemeClr val="tx2"/>
                </a:solidFill>
              </a:defRPr>
            </a:lvl6pPr>
            <a:lvl7pPr>
              <a:defRPr sz="1000" b="1">
                <a:solidFill>
                  <a:schemeClr val="tx2"/>
                </a:solidFill>
              </a:defRPr>
            </a:lvl7pPr>
            <a:lvl8pPr>
              <a:defRPr sz="1000">
                <a:solidFill>
                  <a:schemeClr val="tx2"/>
                </a:solidFill>
              </a:defRPr>
            </a:lvl8pPr>
            <a:lvl9pPr marL="0" indent="0" algn="l">
              <a:buNone/>
              <a:defRPr sz="1000" b="1">
                <a:solidFill>
                  <a:schemeClr val="tx2"/>
                </a:solidFill>
              </a:defRPr>
            </a:lvl9pPr>
          </a:lstStyle>
          <a:p>
            <a:pPr lvl="8"/>
            <a:r>
              <a:rPr lang="en-US" dirty="0"/>
              <a:t>Statistic information</a:t>
            </a:r>
          </a:p>
        </p:txBody>
      </p:sp>
      <p:sp>
        <p:nvSpPr>
          <p:cNvPr id="16" name="Text Placeholder 4">
            <a:extLst>
              <a:ext uri="{FF2B5EF4-FFF2-40B4-BE49-F238E27FC236}">
                <a16:creationId xmlns:a16="http://schemas.microsoft.com/office/drawing/2014/main" id="{170A8713-568B-4820-B7AA-B18E48779FFB}"/>
              </a:ext>
            </a:extLst>
          </p:cNvPr>
          <p:cNvSpPr>
            <a:spLocks noGrp="1"/>
          </p:cNvSpPr>
          <p:nvPr>
            <p:ph type="body" sz="quarter" idx="25" hasCustomPrompt="1"/>
          </p:nvPr>
        </p:nvSpPr>
        <p:spPr>
          <a:xfrm>
            <a:off x="2002399" y="5291425"/>
            <a:ext cx="1571079" cy="146194"/>
          </a:xfrm>
        </p:spPr>
        <p:txBody>
          <a:bodyPr lIns="0"/>
          <a:lstStyle>
            <a:lvl1pPr marL="0">
              <a:buFont typeface="Arial" panose="020B0604020202020204" pitchFamily="34" charset="0"/>
              <a:buNone/>
              <a:defRPr sz="1000" b="1">
                <a:solidFill>
                  <a:schemeClr val="tx2"/>
                </a:solidFill>
              </a:defRPr>
            </a:lvl1pPr>
            <a:lvl2pPr marL="0">
              <a:buFont typeface="Arial" panose="020B0604020202020204" pitchFamily="34" charset="0"/>
              <a:buNone/>
              <a:defRPr sz="1000" b="1" cap="none" spc="0" baseline="0">
                <a:solidFill>
                  <a:schemeClr val="tx2"/>
                </a:solidFill>
                <a:latin typeface="+mj-lt"/>
                <a:cs typeface="Energy Display" panose="020B0508050000020004" pitchFamily="34" charset="0"/>
              </a:defRPr>
            </a:lvl2pPr>
            <a:lvl3pPr marL="0">
              <a:buFont typeface="Arial" panose="020B0604020202020204" pitchFamily="34" charset="0"/>
              <a:buNone/>
              <a:defRPr sz="1000" b="1">
                <a:solidFill>
                  <a:schemeClr val="tx2"/>
                </a:solidFill>
              </a:defRPr>
            </a:lvl3pPr>
            <a:lvl4pPr marL="0">
              <a:buFont typeface="Arial" panose="020B0604020202020204" pitchFamily="34" charset="0"/>
              <a:buNone/>
              <a:defRPr sz="1000" b="1">
                <a:solidFill>
                  <a:schemeClr val="tx2"/>
                </a:solidFill>
              </a:defRPr>
            </a:lvl4pPr>
            <a:lvl5pPr marL="0">
              <a:buFont typeface="Arial" panose="020B0604020202020204" pitchFamily="34" charset="0"/>
              <a:buNone/>
              <a:defRPr sz="1000" b="1">
                <a:solidFill>
                  <a:schemeClr val="tx2"/>
                </a:solidFill>
              </a:defRPr>
            </a:lvl5pPr>
            <a:lvl6pPr>
              <a:buNone/>
              <a:defRPr sz="1000" b="1">
                <a:solidFill>
                  <a:schemeClr val="tx2"/>
                </a:solidFill>
              </a:defRPr>
            </a:lvl6pPr>
            <a:lvl7pPr>
              <a:defRPr sz="1000" b="1">
                <a:solidFill>
                  <a:schemeClr val="tx2"/>
                </a:solidFill>
              </a:defRPr>
            </a:lvl7pPr>
            <a:lvl8pPr>
              <a:defRPr sz="1000">
                <a:solidFill>
                  <a:schemeClr val="tx2"/>
                </a:solidFill>
              </a:defRPr>
            </a:lvl8pPr>
            <a:lvl9pPr marL="0" indent="0" algn="l">
              <a:buNone/>
              <a:defRPr sz="1000" b="1">
                <a:solidFill>
                  <a:schemeClr val="tx2"/>
                </a:solidFill>
              </a:defRPr>
            </a:lvl9pPr>
          </a:lstStyle>
          <a:p>
            <a:pPr lvl="8"/>
            <a:r>
              <a:rPr lang="en-US" dirty="0"/>
              <a:t>Statistic information</a:t>
            </a:r>
          </a:p>
        </p:txBody>
      </p:sp>
      <p:sp>
        <p:nvSpPr>
          <p:cNvPr id="18" name="Text Placeholder 5">
            <a:extLst>
              <a:ext uri="{FF2B5EF4-FFF2-40B4-BE49-F238E27FC236}">
                <a16:creationId xmlns:a16="http://schemas.microsoft.com/office/drawing/2014/main" id="{F938D0BE-9F30-4CAC-AF89-D1F6729D2510}"/>
              </a:ext>
            </a:extLst>
          </p:cNvPr>
          <p:cNvSpPr>
            <a:spLocks noGrp="1"/>
          </p:cNvSpPr>
          <p:nvPr>
            <p:ph type="body" sz="quarter" idx="26"/>
          </p:nvPr>
        </p:nvSpPr>
        <p:spPr>
          <a:xfrm>
            <a:off x="374352" y="2613600"/>
            <a:ext cx="3664638" cy="1119024"/>
          </a:xfrm>
        </p:spPr>
        <p:txBody>
          <a:bodyPr wrap="square" numCol="1" spcCol="0">
            <a:spAutoFit/>
          </a:bodyPr>
          <a:lstStyle>
            <a:lvl1pPr>
              <a:spcBef>
                <a:spcPts val="500"/>
              </a:spcBef>
              <a:defRPr sz="1300">
                <a:solidFill>
                  <a:schemeClr val="tx1"/>
                </a:solidFill>
              </a:defRPr>
            </a:lvl1pPr>
            <a:lvl2pPr>
              <a:defRPr sz="1300">
                <a:solidFill>
                  <a:schemeClr val="tx1"/>
                </a:solidFill>
              </a:defRPr>
            </a:lvl2pPr>
            <a:lvl3pPr>
              <a:defRPr sz="1300">
                <a:solidFill>
                  <a:schemeClr val="tx1"/>
                </a:solidFill>
              </a:defRPr>
            </a:lvl3pPr>
            <a:lvl4pPr>
              <a:defRPr sz="1000">
                <a:solidFill>
                  <a:schemeClr val="tx1"/>
                </a:solidFill>
              </a:defRPr>
            </a:lvl4pPr>
            <a:lvl5pPr>
              <a:defRPr sz="1000">
                <a:solidFill>
                  <a:schemeClr val="tx1"/>
                </a:solidFill>
              </a:defRPr>
            </a:lvl5pPr>
            <a:lvl6pPr>
              <a:defRPr sz="1000">
                <a:solidFill>
                  <a:schemeClr val="tx1"/>
                </a:solidFill>
              </a:defRPr>
            </a:lvl6pPr>
            <a:lvl7pPr>
              <a:defRPr sz="800">
                <a:solidFill>
                  <a:schemeClr val="tx1"/>
                </a:solidFill>
              </a:defRPr>
            </a:lvl7pPr>
            <a:lvl8pPr>
              <a:defRPr sz="800">
                <a:solidFill>
                  <a:schemeClr val="tx1"/>
                </a:solidFill>
              </a:defRPr>
            </a:lvl8pPr>
            <a:lvl9pPr>
              <a:defRPr sz="800">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7">
            <a:extLst>
              <a:ext uri="{FF2B5EF4-FFF2-40B4-BE49-F238E27FC236}">
                <a16:creationId xmlns:a16="http://schemas.microsoft.com/office/drawing/2014/main" id="{06BEB6B7-14D8-7D44-B4B3-A59BC278E58A}"/>
              </a:ext>
            </a:extLst>
          </p:cNvPr>
          <p:cNvSpPr>
            <a:spLocks noGrp="1"/>
          </p:cNvSpPr>
          <p:nvPr>
            <p:ph type="pic" sz="quarter" idx="12" hasCustomPrompt="1"/>
          </p:nvPr>
        </p:nvSpPr>
        <p:spPr>
          <a:xfrm>
            <a:off x="4647595" y="0"/>
            <a:ext cx="7544405"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21" name="Subtitle 2">
            <a:extLst>
              <a:ext uri="{FF2B5EF4-FFF2-40B4-BE49-F238E27FC236}">
                <a16:creationId xmlns:a16="http://schemas.microsoft.com/office/drawing/2014/main" id="{8C889420-2E6D-4EEF-81ED-D8AC7D8BB1F5}"/>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4" name="Slide Number Placeholder 3">
            <a:extLst>
              <a:ext uri="{FF2B5EF4-FFF2-40B4-BE49-F238E27FC236}">
                <a16:creationId xmlns:a16="http://schemas.microsoft.com/office/drawing/2014/main" id="{E661EF77-E598-48F8-88DE-4DACC619DB4F}"/>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24" name="Text Placeholder 12">
            <a:extLst>
              <a:ext uri="{FF2B5EF4-FFF2-40B4-BE49-F238E27FC236}">
                <a16:creationId xmlns:a16="http://schemas.microsoft.com/office/drawing/2014/main" id="{B4B7B79C-5298-483D-B787-981E619DD03A}"/>
              </a:ext>
            </a:extLst>
          </p:cNvPr>
          <p:cNvSpPr>
            <a:spLocks noGrp="1"/>
          </p:cNvSpPr>
          <p:nvPr>
            <p:ph type="body" sz="quarter" idx="27" hasCustomPrompt="1"/>
          </p:nvPr>
        </p:nvSpPr>
        <p:spPr>
          <a:xfrm>
            <a:off x="374351" y="6539480"/>
            <a:ext cx="3959484" cy="87716"/>
          </a:xfrm>
        </p:spPr>
        <p:txBody>
          <a:bodyPr/>
          <a:lstStyle>
            <a:lvl1pPr>
              <a:defRPr sz="600" b="0">
                <a:solidFill>
                  <a:schemeClr val="tx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2577052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eneric case study - 2 columns &amp; im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082CF-8263-4ADC-A633-EDCA0B3EBBF9}"/>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Title 1">
            <a:extLst>
              <a:ext uri="{FF2B5EF4-FFF2-40B4-BE49-F238E27FC236}">
                <a16:creationId xmlns:a16="http://schemas.microsoft.com/office/drawing/2014/main" id="{114EE6C0-C900-4817-AC23-E0484F4D23B0}"/>
              </a:ext>
            </a:extLst>
          </p:cNvPr>
          <p:cNvSpPr>
            <a:spLocks noGrp="1"/>
          </p:cNvSpPr>
          <p:nvPr>
            <p:ph type="title" hasCustomPrompt="1"/>
          </p:nvPr>
        </p:nvSpPr>
        <p:spPr>
          <a:xfrm>
            <a:off x="374352" y="880849"/>
            <a:ext cx="11445494" cy="641201"/>
          </a:xfrm>
        </p:spPr>
        <p:txBody>
          <a:bodyPr wrap="square" anchor="b">
            <a:spAutoFit/>
          </a:bodyPr>
          <a:lstStyle>
            <a:lvl1pPr>
              <a:lnSpc>
                <a:spcPct val="70000"/>
              </a:lnSpc>
              <a:defRPr sz="5999" b="0" cap="all" baseline="0">
                <a:solidFill>
                  <a:schemeClr val="accent1"/>
                </a:solidFill>
                <a:latin typeface="Energy Display" panose="020B0508050000020004" pitchFamily="34" charset="0"/>
                <a:cs typeface="Energy Display" panose="020B0508050000020004" pitchFamily="34" charset="0"/>
              </a:defRPr>
            </a:lvl1pPr>
          </a:lstStyle>
          <a:p>
            <a:r>
              <a:rPr lang="en-US" dirty="0"/>
              <a:t>Click to edit slide title</a:t>
            </a:r>
          </a:p>
        </p:txBody>
      </p:sp>
      <p:sp>
        <p:nvSpPr>
          <p:cNvPr id="11" name="Picture Placeholder 7">
            <a:extLst>
              <a:ext uri="{FF2B5EF4-FFF2-40B4-BE49-F238E27FC236}">
                <a16:creationId xmlns:a16="http://schemas.microsoft.com/office/drawing/2014/main" id="{2D5F03DD-5966-4DB7-9765-4F183634257D}"/>
              </a:ext>
            </a:extLst>
          </p:cNvPr>
          <p:cNvSpPr>
            <a:spLocks noGrp="1"/>
          </p:cNvSpPr>
          <p:nvPr>
            <p:ph type="pic" sz="quarter" idx="16" hasCustomPrompt="1"/>
          </p:nvPr>
        </p:nvSpPr>
        <p:spPr>
          <a:xfrm>
            <a:off x="8149339" y="2613600"/>
            <a:ext cx="3672997" cy="2588575"/>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0" name="Text Placeholder 5">
            <a:extLst>
              <a:ext uri="{FF2B5EF4-FFF2-40B4-BE49-F238E27FC236}">
                <a16:creationId xmlns:a16="http://schemas.microsoft.com/office/drawing/2014/main" id="{8669C3B5-72C6-4526-A781-62CE6D14A530}"/>
              </a:ext>
            </a:extLst>
          </p:cNvPr>
          <p:cNvSpPr>
            <a:spLocks noGrp="1"/>
          </p:cNvSpPr>
          <p:nvPr>
            <p:ph type="body" sz="quarter" idx="21"/>
          </p:nvPr>
        </p:nvSpPr>
        <p:spPr>
          <a:xfrm>
            <a:off x="374352" y="2613600"/>
            <a:ext cx="3658658" cy="1119024"/>
          </a:xfrm>
        </p:spPr>
        <p:txBody>
          <a:bodyPr wrap="square" numCol="1" spcCol="216000">
            <a:spAutoFit/>
          </a:bodyPr>
          <a:lstStyle>
            <a:lvl1pPr>
              <a:spcBef>
                <a:spcPts val="500"/>
              </a:spcBef>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a:extLst>
              <a:ext uri="{FF2B5EF4-FFF2-40B4-BE49-F238E27FC236}">
                <a16:creationId xmlns:a16="http://schemas.microsoft.com/office/drawing/2014/main" id="{D93A646C-FB20-4B98-BA7B-0CB454781561}"/>
              </a:ext>
            </a:extLst>
          </p:cNvPr>
          <p:cNvSpPr>
            <a:spLocks noGrp="1"/>
          </p:cNvSpPr>
          <p:nvPr>
            <p:ph type="subTitle" idx="1" hasCustomPrompt="1"/>
          </p:nvPr>
        </p:nvSpPr>
        <p:spPr>
          <a:xfrm>
            <a:off x="374351" y="442571"/>
            <a:ext cx="11443433"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2" name="Text Placeholder 5">
            <a:extLst>
              <a:ext uri="{FF2B5EF4-FFF2-40B4-BE49-F238E27FC236}">
                <a16:creationId xmlns:a16="http://schemas.microsoft.com/office/drawing/2014/main" id="{8AA86A04-F6E2-4C84-A20E-646D09B96E86}"/>
              </a:ext>
            </a:extLst>
          </p:cNvPr>
          <p:cNvSpPr>
            <a:spLocks noGrp="1"/>
          </p:cNvSpPr>
          <p:nvPr>
            <p:ph type="body" sz="quarter" idx="22"/>
          </p:nvPr>
        </p:nvSpPr>
        <p:spPr>
          <a:xfrm>
            <a:off x="4261846" y="2613600"/>
            <a:ext cx="3666463" cy="1119024"/>
          </a:xfrm>
        </p:spPr>
        <p:txBody>
          <a:bodyPr wrap="square" numCol="1" spcCol="216000">
            <a:spAutoFit/>
          </a:bodyPr>
          <a:lstStyle>
            <a:lvl1pPr>
              <a:spcBef>
                <a:spcPts val="500"/>
              </a:spcBef>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a:extLst>
              <a:ext uri="{FF2B5EF4-FFF2-40B4-BE49-F238E27FC236}">
                <a16:creationId xmlns:a16="http://schemas.microsoft.com/office/drawing/2014/main" id="{E412A1F9-12AF-4C24-89C7-EDA109C85455}"/>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301857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eneric case study - text &amp; 2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30943A-777F-4B07-9965-4C9FD3FB1E56}"/>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Title 1">
            <a:extLst>
              <a:ext uri="{FF2B5EF4-FFF2-40B4-BE49-F238E27FC236}">
                <a16:creationId xmlns:a16="http://schemas.microsoft.com/office/drawing/2014/main" id="{5EB7A8A8-34D9-4E41-9A82-5B7A1FBDCB06}"/>
              </a:ext>
            </a:extLst>
          </p:cNvPr>
          <p:cNvSpPr>
            <a:spLocks noGrp="1"/>
          </p:cNvSpPr>
          <p:nvPr>
            <p:ph type="title" hasCustomPrompt="1"/>
          </p:nvPr>
        </p:nvSpPr>
        <p:spPr>
          <a:xfrm>
            <a:off x="374352" y="880849"/>
            <a:ext cx="11448352" cy="641201"/>
          </a:xfrm>
        </p:spPr>
        <p:txBody>
          <a:bodyPr wrap="square" anchor="b">
            <a:spAutoFit/>
          </a:bodyPr>
          <a:lstStyle>
            <a:lvl1pPr>
              <a:lnSpc>
                <a:spcPct val="70000"/>
              </a:lnSpc>
              <a:defRPr sz="5999" b="0" cap="all" baseline="0">
                <a:solidFill>
                  <a:schemeClr val="accent1"/>
                </a:solidFill>
                <a:latin typeface="Energy Display" panose="020B0508050000020004" pitchFamily="34" charset="0"/>
                <a:cs typeface="Energy Display" panose="020B0508050000020004" pitchFamily="34" charset="0"/>
              </a:defRPr>
            </a:lvl1pPr>
          </a:lstStyle>
          <a:p>
            <a:r>
              <a:rPr lang="en-US" dirty="0"/>
              <a:t>Click to edit slide title</a:t>
            </a:r>
          </a:p>
        </p:txBody>
      </p:sp>
      <p:sp>
        <p:nvSpPr>
          <p:cNvPr id="11" name="Picture Placeholder 7">
            <a:extLst>
              <a:ext uri="{FF2B5EF4-FFF2-40B4-BE49-F238E27FC236}">
                <a16:creationId xmlns:a16="http://schemas.microsoft.com/office/drawing/2014/main" id="{A1909697-A171-4D25-B923-35D3D4310E92}"/>
              </a:ext>
            </a:extLst>
          </p:cNvPr>
          <p:cNvSpPr>
            <a:spLocks noGrp="1"/>
          </p:cNvSpPr>
          <p:nvPr>
            <p:ph type="pic" sz="quarter" idx="15" hasCustomPrompt="1"/>
          </p:nvPr>
        </p:nvSpPr>
        <p:spPr>
          <a:xfrm>
            <a:off x="4260295" y="2613600"/>
            <a:ext cx="3671410" cy="3070526"/>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2" name="Picture Placeholder 7">
            <a:extLst>
              <a:ext uri="{FF2B5EF4-FFF2-40B4-BE49-F238E27FC236}">
                <a16:creationId xmlns:a16="http://schemas.microsoft.com/office/drawing/2014/main" id="{2CEE8BA4-2F25-4DE4-BD44-F3D4D0ECBD61}"/>
              </a:ext>
            </a:extLst>
          </p:cNvPr>
          <p:cNvSpPr>
            <a:spLocks noGrp="1"/>
          </p:cNvSpPr>
          <p:nvPr>
            <p:ph type="pic" sz="quarter" idx="16" hasCustomPrompt="1"/>
          </p:nvPr>
        </p:nvSpPr>
        <p:spPr>
          <a:xfrm>
            <a:off x="8149163" y="2613600"/>
            <a:ext cx="3671410" cy="3070526"/>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3" name="Text Placeholder 5">
            <a:extLst>
              <a:ext uri="{FF2B5EF4-FFF2-40B4-BE49-F238E27FC236}">
                <a16:creationId xmlns:a16="http://schemas.microsoft.com/office/drawing/2014/main" id="{E19FE5E4-1C2C-439E-B5E5-0EF25AA08C54}"/>
              </a:ext>
            </a:extLst>
          </p:cNvPr>
          <p:cNvSpPr>
            <a:spLocks noGrp="1"/>
          </p:cNvSpPr>
          <p:nvPr>
            <p:ph type="body" sz="quarter" idx="21"/>
          </p:nvPr>
        </p:nvSpPr>
        <p:spPr>
          <a:xfrm>
            <a:off x="374352" y="2613600"/>
            <a:ext cx="3664638" cy="1119024"/>
          </a:xfrm>
        </p:spPr>
        <p:txBody>
          <a:bodyPr wrap="square" numCol="1" spcCol="0">
            <a:spAutoFit/>
          </a:bodyPr>
          <a:lstStyle>
            <a:lvl1pPr>
              <a:defRPr sz="1300"/>
            </a:lvl1pPr>
            <a:lvl2pPr>
              <a:defRPr sz="1300"/>
            </a:lvl2pPr>
            <a:lvl3pPr>
              <a:defRPr sz="1300"/>
            </a:lvl3pPr>
            <a:lvl4pPr>
              <a:defRPr sz="1000"/>
            </a:lvl4pPr>
            <a:lvl5pPr>
              <a:defRPr sz="1000"/>
            </a:lvl5pPr>
            <a:lvl6pPr>
              <a:defRPr sz="1000"/>
            </a:lvl6pPr>
            <a:lvl7pPr>
              <a:defRPr sz="800"/>
            </a:lvl7pPr>
            <a:lvl8pPr>
              <a:defRPr sz="800"/>
            </a:lvl8pPr>
            <a:lvl9pPr>
              <a:defRPr sz="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ubtitle 2">
            <a:extLst>
              <a:ext uri="{FF2B5EF4-FFF2-40B4-BE49-F238E27FC236}">
                <a16:creationId xmlns:a16="http://schemas.microsoft.com/office/drawing/2014/main" id="{81B36BBD-79B7-49E9-8A19-D631786C6A23}"/>
              </a:ext>
            </a:extLst>
          </p:cNvPr>
          <p:cNvSpPr>
            <a:spLocks noGrp="1"/>
          </p:cNvSpPr>
          <p:nvPr>
            <p:ph type="subTitle" idx="1" hasCustomPrompt="1"/>
          </p:nvPr>
        </p:nvSpPr>
        <p:spPr>
          <a:xfrm>
            <a:off x="374352" y="442571"/>
            <a:ext cx="11446290" cy="208416"/>
          </a:xfrm>
        </p:spPr>
        <p:txBody>
          <a:bodyPr wrap="square" tIns="54000" anchor="b">
            <a:spAutoFit/>
          </a:bodyPr>
          <a:lstStyle>
            <a:lvl1pPr marL="0" indent="0" algn="l">
              <a:lnSpc>
                <a:spcPct val="100000"/>
              </a:lnSpc>
              <a:buNone/>
              <a:defRPr sz="1000" b="1" cap="all" baseline="0">
                <a:solidFill>
                  <a:schemeClr val="tx2"/>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16" name="Text Placeholder 12">
            <a:extLst>
              <a:ext uri="{FF2B5EF4-FFF2-40B4-BE49-F238E27FC236}">
                <a16:creationId xmlns:a16="http://schemas.microsoft.com/office/drawing/2014/main" id="{4A72C514-0BDD-4FA2-B642-68886175B920}"/>
              </a:ext>
            </a:extLst>
          </p:cNvPr>
          <p:cNvSpPr>
            <a:spLocks noGrp="1"/>
          </p:cNvSpPr>
          <p:nvPr>
            <p:ph type="body" sz="quarter" idx="24" hasCustomPrompt="1"/>
          </p:nvPr>
        </p:nvSpPr>
        <p:spPr>
          <a:xfrm>
            <a:off x="374352" y="6539480"/>
            <a:ext cx="8531700" cy="87716"/>
          </a:xfrm>
        </p:spPr>
        <p:txBody>
          <a:bodyPr/>
          <a:lstStyle>
            <a:lvl1pPr>
              <a:defRPr sz="600" b="0"/>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537603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eneric case study - sta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6DE84C-DB59-4666-998A-46BA0A90C15C}"/>
              </a:ext>
            </a:extLst>
          </p:cNvPr>
          <p:cNvSpPr/>
          <p:nvPr/>
        </p:nvSpPr>
        <p:spPr>
          <a:xfrm>
            <a:off x="0" y="0"/>
            <a:ext cx="464759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8EB74F84-72F9-4E3F-9920-AB38EA7D58B3}"/>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Title 1">
            <a:extLst>
              <a:ext uri="{FF2B5EF4-FFF2-40B4-BE49-F238E27FC236}">
                <a16:creationId xmlns:a16="http://schemas.microsoft.com/office/drawing/2014/main" id="{08E1C94D-6F48-4712-AEF0-812F58CB53F3}"/>
              </a:ext>
            </a:extLst>
          </p:cNvPr>
          <p:cNvSpPr>
            <a:spLocks noGrp="1"/>
          </p:cNvSpPr>
          <p:nvPr>
            <p:ph type="title" hasCustomPrompt="1"/>
          </p:nvPr>
        </p:nvSpPr>
        <p:spPr>
          <a:xfrm>
            <a:off x="374351" y="880848"/>
            <a:ext cx="3672202" cy="1282402"/>
          </a:xfrm>
        </p:spPr>
        <p:txBody>
          <a:bodyPr wrap="square" anchor="t" anchorCtr="0">
            <a:spAutoFit/>
          </a:bodyPr>
          <a:lstStyle>
            <a:lvl1pPr>
              <a:lnSpc>
                <a:spcPct val="70000"/>
              </a:lnSpc>
              <a:defRPr sz="5999" b="0" cap="all" baseline="0">
                <a:solidFill>
                  <a:schemeClr val="bg1"/>
                </a:solidFill>
                <a:latin typeface="Energy Display" panose="020B0508050000020004" pitchFamily="34" charset="0"/>
                <a:cs typeface="Energy Display" panose="020B0508050000020004" pitchFamily="34" charset="0"/>
              </a:defRPr>
            </a:lvl1pPr>
          </a:lstStyle>
          <a:p>
            <a:r>
              <a:rPr lang="en-US" dirty="0"/>
              <a:t>Click to edit slide title</a:t>
            </a:r>
          </a:p>
        </p:txBody>
      </p:sp>
      <p:sp>
        <p:nvSpPr>
          <p:cNvPr id="12" name="Picture Placeholder 7">
            <a:extLst>
              <a:ext uri="{FF2B5EF4-FFF2-40B4-BE49-F238E27FC236}">
                <a16:creationId xmlns:a16="http://schemas.microsoft.com/office/drawing/2014/main" id="{D64A57FF-1137-4045-BD89-EF3B88F34AD1}"/>
              </a:ext>
            </a:extLst>
          </p:cNvPr>
          <p:cNvSpPr>
            <a:spLocks noGrp="1"/>
          </p:cNvSpPr>
          <p:nvPr>
            <p:ph type="pic" sz="quarter" idx="16" hasCustomPrompt="1"/>
          </p:nvPr>
        </p:nvSpPr>
        <p:spPr>
          <a:xfrm>
            <a:off x="10092010" y="514801"/>
            <a:ext cx="1728563" cy="1096207"/>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Brand </a:t>
            </a:r>
            <a:br>
              <a:rPr lang="en-US" dirty="0"/>
            </a:br>
            <a:r>
              <a:rPr lang="en-US" dirty="0"/>
              <a:t>logo</a:t>
            </a:r>
          </a:p>
        </p:txBody>
      </p:sp>
      <p:sp>
        <p:nvSpPr>
          <p:cNvPr id="13" name="Text Placeholder 4">
            <a:extLst>
              <a:ext uri="{FF2B5EF4-FFF2-40B4-BE49-F238E27FC236}">
                <a16:creationId xmlns:a16="http://schemas.microsoft.com/office/drawing/2014/main" id="{79B31218-C17F-458D-B1D7-F1A2075E7CFA}"/>
              </a:ext>
            </a:extLst>
          </p:cNvPr>
          <p:cNvSpPr>
            <a:spLocks noGrp="1"/>
          </p:cNvSpPr>
          <p:nvPr>
            <p:ph type="body" sz="quarter" idx="18" hasCustomPrompt="1"/>
          </p:nvPr>
        </p:nvSpPr>
        <p:spPr>
          <a:xfrm>
            <a:off x="5238706" y="2349779"/>
            <a:ext cx="2098402"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22" name="Text Placeholder 4">
            <a:extLst>
              <a:ext uri="{FF2B5EF4-FFF2-40B4-BE49-F238E27FC236}">
                <a16:creationId xmlns:a16="http://schemas.microsoft.com/office/drawing/2014/main" id="{9FC2D315-844B-4D63-A772-811DF205EC09}"/>
              </a:ext>
            </a:extLst>
          </p:cNvPr>
          <p:cNvSpPr>
            <a:spLocks noGrp="1"/>
          </p:cNvSpPr>
          <p:nvPr>
            <p:ph type="body" sz="quarter" idx="24" hasCustomPrompt="1"/>
          </p:nvPr>
        </p:nvSpPr>
        <p:spPr>
          <a:xfrm>
            <a:off x="5238706" y="3332577"/>
            <a:ext cx="2098402"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28" name="Text Placeholder 10">
            <a:extLst>
              <a:ext uri="{FF2B5EF4-FFF2-40B4-BE49-F238E27FC236}">
                <a16:creationId xmlns:a16="http://schemas.microsoft.com/office/drawing/2014/main" id="{029C63FE-4677-4CFE-BA84-8BD8F7557C28}"/>
              </a:ext>
            </a:extLst>
          </p:cNvPr>
          <p:cNvSpPr>
            <a:spLocks noGrp="1"/>
          </p:cNvSpPr>
          <p:nvPr>
            <p:ph type="body" sz="quarter" idx="27"/>
          </p:nvPr>
        </p:nvSpPr>
        <p:spPr>
          <a:xfrm>
            <a:off x="5123666" y="2617849"/>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9" name="Text Placeholder 4">
            <a:extLst>
              <a:ext uri="{FF2B5EF4-FFF2-40B4-BE49-F238E27FC236}">
                <a16:creationId xmlns:a16="http://schemas.microsoft.com/office/drawing/2014/main" id="{5D00F94F-D166-4C6D-B96D-E5F6B6F7A37B}"/>
              </a:ext>
            </a:extLst>
          </p:cNvPr>
          <p:cNvSpPr>
            <a:spLocks noGrp="1"/>
          </p:cNvSpPr>
          <p:nvPr>
            <p:ph type="body" sz="quarter" idx="28" hasCustomPrompt="1"/>
          </p:nvPr>
        </p:nvSpPr>
        <p:spPr>
          <a:xfrm>
            <a:off x="7544917" y="2349779"/>
            <a:ext cx="2098402"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30" name="Text Placeholder 4">
            <a:extLst>
              <a:ext uri="{FF2B5EF4-FFF2-40B4-BE49-F238E27FC236}">
                <a16:creationId xmlns:a16="http://schemas.microsoft.com/office/drawing/2014/main" id="{F6A62B5B-5057-44CE-848B-3B82CF399416}"/>
              </a:ext>
            </a:extLst>
          </p:cNvPr>
          <p:cNvSpPr>
            <a:spLocks noGrp="1"/>
          </p:cNvSpPr>
          <p:nvPr>
            <p:ph type="body" sz="quarter" idx="29" hasCustomPrompt="1"/>
          </p:nvPr>
        </p:nvSpPr>
        <p:spPr>
          <a:xfrm>
            <a:off x="7544917" y="3332577"/>
            <a:ext cx="2098402"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31" name="Text Placeholder 10">
            <a:extLst>
              <a:ext uri="{FF2B5EF4-FFF2-40B4-BE49-F238E27FC236}">
                <a16:creationId xmlns:a16="http://schemas.microsoft.com/office/drawing/2014/main" id="{13E2E5FD-98C2-4AF0-868F-105FCACBDD67}"/>
              </a:ext>
            </a:extLst>
          </p:cNvPr>
          <p:cNvSpPr>
            <a:spLocks noGrp="1"/>
          </p:cNvSpPr>
          <p:nvPr>
            <p:ph type="body" sz="quarter" idx="30"/>
          </p:nvPr>
        </p:nvSpPr>
        <p:spPr>
          <a:xfrm>
            <a:off x="7436648" y="2617849"/>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32" name="Text Placeholder 4">
            <a:extLst>
              <a:ext uri="{FF2B5EF4-FFF2-40B4-BE49-F238E27FC236}">
                <a16:creationId xmlns:a16="http://schemas.microsoft.com/office/drawing/2014/main" id="{2255CD43-ADE3-4DC4-B441-D8F623B1FA6A}"/>
              </a:ext>
            </a:extLst>
          </p:cNvPr>
          <p:cNvSpPr>
            <a:spLocks noGrp="1"/>
          </p:cNvSpPr>
          <p:nvPr>
            <p:ph type="body" sz="quarter" idx="31" hasCustomPrompt="1"/>
          </p:nvPr>
        </p:nvSpPr>
        <p:spPr>
          <a:xfrm>
            <a:off x="9828308" y="2349779"/>
            <a:ext cx="1985492"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34" name="Text Placeholder 10">
            <a:extLst>
              <a:ext uri="{FF2B5EF4-FFF2-40B4-BE49-F238E27FC236}">
                <a16:creationId xmlns:a16="http://schemas.microsoft.com/office/drawing/2014/main" id="{23172C9F-B600-4BAB-A439-6125A8EF4007}"/>
              </a:ext>
            </a:extLst>
          </p:cNvPr>
          <p:cNvSpPr>
            <a:spLocks noGrp="1"/>
          </p:cNvSpPr>
          <p:nvPr>
            <p:ph type="body" sz="quarter" idx="33"/>
          </p:nvPr>
        </p:nvSpPr>
        <p:spPr>
          <a:xfrm>
            <a:off x="9733582" y="2617849"/>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35" name="Text Placeholder 4">
            <a:extLst>
              <a:ext uri="{FF2B5EF4-FFF2-40B4-BE49-F238E27FC236}">
                <a16:creationId xmlns:a16="http://schemas.microsoft.com/office/drawing/2014/main" id="{E4F1B1B9-5AE4-43F6-903B-6440355FF063}"/>
              </a:ext>
            </a:extLst>
          </p:cNvPr>
          <p:cNvSpPr>
            <a:spLocks noGrp="1"/>
          </p:cNvSpPr>
          <p:nvPr>
            <p:ph type="body" sz="quarter" idx="34" hasCustomPrompt="1"/>
          </p:nvPr>
        </p:nvSpPr>
        <p:spPr>
          <a:xfrm>
            <a:off x="5238707" y="4510618"/>
            <a:ext cx="2098401"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38" name="Text Placeholder 10">
            <a:extLst>
              <a:ext uri="{FF2B5EF4-FFF2-40B4-BE49-F238E27FC236}">
                <a16:creationId xmlns:a16="http://schemas.microsoft.com/office/drawing/2014/main" id="{AD7AA6EA-B4A9-4919-B47D-25F73290D918}"/>
              </a:ext>
            </a:extLst>
          </p:cNvPr>
          <p:cNvSpPr>
            <a:spLocks noGrp="1"/>
          </p:cNvSpPr>
          <p:nvPr>
            <p:ph type="body" sz="quarter" idx="37"/>
          </p:nvPr>
        </p:nvSpPr>
        <p:spPr>
          <a:xfrm>
            <a:off x="5122133" y="4771915"/>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39" name="Text Placeholder 4">
            <a:extLst>
              <a:ext uri="{FF2B5EF4-FFF2-40B4-BE49-F238E27FC236}">
                <a16:creationId xmlns:a16="http://schemas.microsoft.com/office/drawing/2014/main" id="{09A4E714-9407-46A6-91C9-CF2E275077E7}"/>
              </a:ext>
            </a:extLst>
          </p:cNvPr>
          <p:cNvSpPr>
            <a:spLocks noGrp="1"/>
          </p:cNvSpPr>
          <p:nvPr>
            <p:ph type="body" sz="quarter" idx="38" hasCustomPrompt="1"/>
          </p:nvPr>
        </p:nvSpPr>
        <p:spPr>
          <a:xfrm>
            <a:off x="7544917" y="4510618"/>
            <a:ext cx="2098402"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41" name="Text Placeholder 10">
            <a:extLst>
              <a:ext uri="{FF2B5EF4-FFF2-40B4-BE49-F238E27FC236}">
                <a16:creationId xmlns:a16="http://schemas.microsoft.com/office/drawing/2014/main" id="{617728F8-3050-4F88-8AB7-0FE6CD64062B}"/>
              </a:ext>
            </a:extLst>
          </p:cNvPr>
          <p:cNvSpPr>
            <a:spLocks noGrp="1"/>
          </p:cNvSpPr>
          <p:nvPr>
            <p:ph type="body" sz="quarter" idx="40"/>
          </p:nvPr>
        </p:nvSpPr>
        <p:spPr>
          <a:xfrm>
            <a:off x="7443420" y="4771915"/>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42" name="Text Placeholder 4">
            <a:extLst>
              <a:ext uri="{FF2B5EF4-FFF2-40B4-BE49-F238E27FC236}">
                <a16:creationId xmlns:a16="http://schemas.microsoft.com/office/drawing/2014/main" id="{54FE84FF-6C28-4CC2-9620-4C5284DC7ECB}"/>
              </a:ext>
            </a:extLst>
          </p:cNvPr>
          <p:cNvSpPr>
            <a:spLocks noGrp="1"/>
          </p:cNvSpPr>
          <p:nvPr>
            <p:ph type="body" sz="quarter" idx="41" hasCustomPrompt="1"/>
          </p:nvPr>
        </p:nvSpPr>
        <p:spPr>
          <a:xfrm>
            <a:off x="9828307" y="4510618"/>
            <a:ext cx="1992267"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44" name="Text Placeholder 10">
            <a:extLst>
              <a:ext uri="{FF2B5EF4-FFF2-40B4-BE49-F238E27FC236}">
                <a16:creationId xmlns:a16="http://schemas.microsoft.com/office/drawing/2014/main" id="{ADE0879D-A693-490C-8AD4-426809A31225}"/>
              </a:ext>
            </a:extLst>
          </p:cNvPr>
          <p:cNvSpPr>
            <a:spLocks noGrp="1"/>
          </p:cNvSpPr>
          <p:nvPr>
            <p:ph type="body" sz="quarter" idx="43"/>
          </p:nvPr>
        </p:nvSpPr>
        <p:spPr>
          <a:xfrm>
            <a:off x="9733582" y="4771915"/>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45" name="Text Placeholder 4">
            <a:extLst>
              <a:ext uri="{FF2B5EF4-FFF2-40B4-BE49-F238E27FC236}">
                <a16:creationId xmlns:a16="http://schemas.microsoft.com/office/drawing/2014/main" id="{C8E76E68-B8D6-4D37-BB4B-B4E993410AD8}"/>
              </a:ext>
            </a:extLst>
          </p:cNvPr>
          <p:cNvSpPr>
            <a:spLocks noGrp="1"/>
          </p:cNvSpPr>
          <p:nvPr>
            <p:ph type="body" sz="quarter" idx="32" hasCustomPrompt="1"/>
          </p:nvPr>
        </p:nvSpPr>
        <p:spPr>
          <a:xfrm>
            <a:off x="9828307" y="3332577"/>
            <a:ext cx="1992267"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56" name="Text Placeholder 5">
            <a:extLst>
              <a:ext uri="{FF2B5EF4-FFF2-40B4-BE49-F238E27FC236}">
                <a16:creationId xmlns:a16="http://schemas.microsoft.com/office/drawing/2014/main" id="{86FA0E98-7177-4F0B-9534-666A4D58737E}"/>
              </a:ext>
            </a:extLst>
          </p:cNvPr>
          <p:cNvSpPr>
            <a:spLocks noGrp="1"/>
          </p:cNvSpPr>
          <p:nvPr>
            <p:ph type="body" sz="quarter" idx="21"/>
          </p:nvPr>
        </p:nvSpPr>
        <p:spPr>
          <a:xfrm>
            <a:off x="374351" y="2613600"/>
            <a:ext cx="3666224" cy="1119024"/>
          </a:xfrm>
        </p:spPr>
        <p:txBody>
          <a:bodyPr wrap="square" numCol="1" spcCol="0">
            <a:spAutoFit/>
          </a:bodyPr>
          <a:lstStyle>
            <a:lvl1pPr>
              <a:spcBef>
                <a:spcPts val="500"/>
              </a:spcBef>
              <a:defRPr sz="1300">
                <a:solidFill>
                  <a:schemeClr val="bg1"/>
                </a:solidFill>
              </a:defRPr>
            </a:lvl1pPr>
            <a:lvl2pPr>
              <a:defRPr sz="1300">
                <a:solidFill>
                  <a:schemeClr val="bg1"/>
                </a:solidFill>
              </a:defRPr>
            </a:lvl2pPr>
            <a:lvl3pPr>
              <a:defRPr sz="1300">
                <a:solidFill>
                  <a:schemeClr val="bg1"/>
                </a:solidFill>
              </a:defRPr>
            </a:lvl3pPr>
            <a:lvl4pPr>
              <a:defRPr sz="1000">
                <a:solidFill>
                  <a:schemeClr val="bg1"/>
                </a:solidFill>
              </a:defRPr>
            </a:lvl4pPr>
            <a:lvl5pPr>
              <a:defRPr sz="1000">
                <a:solidFill>
                  <a:schemeClr val="bg1"/>
                </a:solidFill>
              </a:defRPr>
            </a:lvl5pPr>
            <a:lvl6pPr>
              <a:defRPr sz="1000">
                <a:solidFill>
                  <a:schemeClr val="bg1"/>
                </a:solidFill>
              </a:defRPr>
            </a:lvl6pPr>
            <a:lvl7pPr>
              <a:defRPr sz="800">
                <a:solidFill>
                  <a:schemeClr val="bg1"/>
                </a:solidFill>
              </a:defRPr>
            </a:lvl7pPr>
            <a:lvl8pPr>
              <a:defRPr sz="800">
                <a:solidFill>
                  <a:schemeClr val="bg1"/>
                </a:solidFill>
              </a:defRPr>
            </a:lvl8pPr>
            <a:lvl9pPr>
              <a:defRPr sz="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4">
            <a:extLst>
              <a:ext uri="{FF2B5EF4-FFF2-40B4-BE49-F238E27FC236}">
                <a16:creationId xmlns:a16="http://schemas.microsoft.com/office/drawing/2014/main" id="{CA0979AC-1357-4E81-8D78-62AAD8C88B41}"/>
              </a:ext>
            </a:extLst>
          </p:cNvPr>
          <p:cNvSpPr>
            <a:spLocks noGrp="1"/>
          </p:cNvSpPr>
          <p:nvPr>
            <p:ph type="body" sz="quarter" idx="47" hasCustomPrompt="1"/>
          </p:nvPr>
        </p:nvSpPr>
        <p:spPr>
          <a:xfrm>
            <a:off x="5238706" y="5500440"/>
            <a:ext cx="2098402"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43" name="Text Placeholder 4">
            <a:extLst>
              <a:ext uri="{FF2B5EF4-FFF2-40B4-BE49-F238E27FC236}">
                <a16:creationId xmlns:a16="http://schemas.microsoft.com/office/drawing/2014/main" id="{FC7EED43-D4AF-4CDA-9D0B-9F766E9AAC41}"/>
              </a:ext>
            </a:extLst>
          </p:cNvPr>
          <p:cNvSpPr>
            <a:spLocks noGrp="1"/>
          </p:cNvSpPr>
          <p:nvPr>
            <p:ph type="body" sz="quarter" idx="48" hasCustomPrompt="1"/>
          </p:nvPr>
        </p:nvSpPr>
        <p:spPr>
          <a:xfrm>
            <a:off x="7544917" y="5500440"/>
            <a:ext cx="2098402"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46" name="Text Placeholder 4">
            <a:extLst>
              <a:ext uri="{FF2B5EF4-FFF2-40B4-BE49-F238E27FC236}">
                <a16:creationId xmlns:a16="http://schemas.microsoft.com/office/drawing/2014/main" id="{7CCB3126-DCFE-47C5-A4FA-5D2D66731325}"/>
              </a:ext>
            </a:extLst>
          </p:cNvPr>
          <p:cNvSpPr>
            <a:spLocks noGrp="1"/>
          </p:cNvSpPr>
          <p:nvPr>
            <p:ph type="body" sz="quarter" idx="49" hasCustomPrompt="1"/>
          </p:nvPr>
        </p:nvSpPr>
        <p:spPr>
          <a:xfrm>
            <a:off x="9828307" y="5500440"/>
            <a:ext cx="1992267"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26" name="Subtitle 2">
            <a:extLst>
              <a:ext uri="{FF2B5EF4-FFF2-40B4-BE49-F238E27FC236}">
                <a16:creationId xmlns:a16="http://schemas.microsoft.com/office/drawing/2014/main" id="{4B5C1497-0958-4B26-9FD8-005956E899EC}"/>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37" name="Text Placeholder 12">
            <a:extLst>
              <a:ext uri="{FF2B5EF4-FFF2-40B4-BE49-F238E27FC236}">
                <a16:creationId xmlns:a16="http://schemas.microsoft.com/office/drawing/2014/main" id="{CAB80921-34AB-46D7-83A7-6AB4C76B05CC}"/>
              </a:ext>
            </a:extLst>
          </p:cNvPr>
          <p:cNvSpPr>
            <a:spLocks noGrp="1"/>
          </p:cNvSpPr>
          <p:nvPr>
            <p:ph type="body" sz="quarter" idx="50" hasCustomPrompt="1"/>
          </p:nvPr>
        </p:nvSpPr>
        <p:spPr>
          <a:xfrm>
            <a:off x="374351" y="6539480"/>
            <a:ext cx="3959484"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1484753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eneric case study - stats &amp;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36D08B-2055-4FAB-BCAD-F6772FE15965}"/>
              </a:ext>
            </a:extLst>
          </p:cNvPr>
          <p:cNvSpPr/>
          <p:nvPr/>
        </p:nvSpPr>
        <p:spPr>
          <a:xfrm>
            <a:off x="0" y="0"/>
            <a:ext cx="46475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79884F6C-0F20-4DA1-9F53-648E6096A28C}"/>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11" name="Picture Placeholder 7">
            <a:extLst>
              <a:ext uri="{FF2B5EF4-FFF2-40B4-BE49-F238E27FC236}">
                <a16:creationId xmlns:a16="http://schemas.microsoft.com/office/drawing/2014/main" id="{A1737DC7-1299-4F60-BECA-720581889A18}"/>
              </a:ext>
            </a:extLst>
          </p:cNvPr>
          <p:cNvSpPr>
            <a:spLocks noGrp="1"/>
          </p:cNvSpPr>
          <p:nvPr>
            <p:ph type="pic" sz="quarter" idx="16" hasCustomPrompt="1"/>
          </p:nvPr>
        </p:nvSpPr>
        <p:spPr>
          <a:xfrm>
            <a:off x="10092010" y="514801"/>
            <a:ext cx="1728563" cy="1096207"/>
          </a:xfrm>
          <a:noFill/>
        </p:spPr>
        <p:txBody>
          <a:bodyPr anchor="ctr">
            <a:noAutofit/>
          </a:bodyPr>
          <a:lstStyle>
            <a:lvl1pPr algn="ctr">
              <a:defRPr sz="1000" b="1" cap="all" baseline="0">
                <a:solidFill>
                  <a:schemeClr val="tx2"/>
                </a:solidFill>
              </a:defRPr>
            </a:lvl1pPr>
          </a:lstStyle>
          <a:p>
            <a:r>
              <a:rPr lang="en-US" dirty="0"/>
              <a:t>Insert</a:t>
            </a:r>
            <a:br>
              <a:rPr lang="en-US" dirty="0"/>
            </a:br>
            <a:r>
              <a:rPr lang="en-US" dirty="0"/>
              <a:t>Brand </a:t>
            </a:r>
            <a:br>
              <a:rPr lang="en-US" dirty="0"/>
            </a:br>
            <a:r>
              <a:rPr lang="en-US" dirty="0"/>
              <a:t>logo</a:t>
            </a:r>
          </a:p>
        </p:txBody>
      </p:sp>
      <p:sp>
        <p:nvSpPr>
          <p:cNvPr id="12" name="Picture Placeholder 7">
            <a:extLst>
              <a:ext uri="{FF2B5EF4-FFF2-40B4-BE49-F238E27FC236}">
                <a16:creationId xmlns:a16="http://schemas.microsoft.com/office/drawing/2014/main" id="{2F11EE9B-E64E-4F14-B8FB-71A52A392F42}"/>
              </a:ext>
            </a:extLst>
          </p:cNvPr>
          <p:cNvSpPr>
            <a:spLocks noGrp="1"/>
          </p:cNvSpPr>
          <p:nvPr>
            <p:ph type="pic" sz="quarter" idx="17" hasCustomPrompt="1"/>
          </p:nvPr>
        </p:nvSpPr>
        <p:spPr>
          <a:xfrm>
            <a:off x="5233718" y="4578230"/>
            <a:ext cx="3185245" cy="179717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3" name="Picture Placeholder 7">
            <a:extLst>
              <a:ext uri="{FF2B5EF4-FFF2-40B4-BE49-F238E27FC236}">
                <a16:creationId xmlns:a16="http://schemas.microsoft.com/office/drawing/2014/main" id="{20BF5FFB-200B-450B-A0CB-E1B9528C2799}"/>
              </a:ext>
            </a:extLst>
          </p:cNvPr>
          <p:cNvSpPr>
            <a:spLocks noGrp="1"/>
          </p:cNvSpPr>
          <p:nvPr>
            <p:ph type="pic" sz="quarter" idx="18" hasCustomPrompt="1"/>
          </p:nvPr>
        </p:nvSpPr>
        <p:spPr>
          <a:xfrm>
            <a:off x="8658321" y="4578500"/>
            <a:ext cx="3162253" cy="1805931"/>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26" name="Text Placeholder 10">
            <a:extLst>
              <a:ext uri="{FF2B5EF4-FFF2-40B4-BE49-F238E27FC236}">
                <a16:creationId xmlns:a16="http://schemas.microsoft.com/office/drawing/2014/main" id="{6A91C5E6-3D9B-4780-9E20-103094FE8699}"/>
              </a:ext>
            </a:extLst>
          </p:cNvPr>
          <p:cNvSpPr>
            <a:spLocks noGrp="1"/>
          </p:cNvSpPr>
          <p:nvPr>
            <p:ph type="body" sz="quarter" idx="30"/>
          </p:nvPr>
        </p:nvSpPr>
        <p:spPr>
          <a:xfrm>
            <a:off x="1536412" y="371462"/>
            <a:ext cx="0" cy="1728000"/>
          </a:xfrm>
          <a:ln w="6350">
            <a:solidFill>
              <a:schemeClr val="tx2"/>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25" name="Text Placeholder 4">
            <a:extLst>
              <a:ext uri="{FF2B5EF4-FFF2-40B4-BE49-F238E27FC236}">
                <a16:creationId xmlns:a16="http://schemas.microsoft.com/office/drawing/2014/main" id="{352CD16D-0F74-4CA9-86C2-7A455414E6DA}"/>
              </a:ext>
            </a:extLst>
          </p:cNvPr>
          <p:cNvSpPr>
            <a:spLocks noGrp="1"/>
          </p:cNvSpPr>
          <p:nvPr>
            <p:ph type="body" sz="quarter" idx="35" hasCustomPrompt="1"/>
          </p:nvPr>
        </p:nvSpPr>
        <p:spPr>
          <a:xfrm>
            <a:off x="5233719" y="2349779"/>
            <a:ext cx="2098402"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28" name="Text Placeholder 4">
            <a:extLst>
              <a:ext uri="{FF2B5EF4-FFF2-40B4-BE49-F238E27FC236}">
                <a16:creationId xmlns:a16="http://schemas.microsoft.com/office/drawing/2014/main" id="{576D4CEC-1014-4F7F-AC82-9A4A6FF478D7}"/>
              </a:ext>
            </a:extLst>
          </p:cNvPr>
          <p:cNvSpPr>
            <a:spLocks noGrp="1"/>
          </p:cNvSpPr>
          <p:nvPr>
            <p:ph type="body" sz="quarter" idx="24" hasCustomPrompt="1"/>
          </p:nvPr>
        </p:nvSpPr>
        <p:spPr>
          <a:xfrm>
            <a:off x="5233719" y="3332577"/>
            <a:ext cx="2098402"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30" name="Text Placeholder 4">
            <a:extLst>
              <a:ext uri="{FF2B5EF4-FFF2-40B4-BE49-F238E27FC236}">
                <a16:creationId xmlns:a16="http://schemas.microsoft.com/office/drawing/2014/main" id="{5FD390FA-CD3F-466B-B1A6-A699907094C6}"/>
              </a:ext>
            </a:extLst>
          </p:cNvPr>
          <p:cNvSpPr>
            <a:spLocks noGrp="1"/>
          </p:cNvSpPr>
          <p:nvPr>
            <p:ph type="body" sz="quarter" idx="28" hasCustomPrompt="1"/>
          </p:nvPr>
        </p:nvSpPr>
        <p:spPr>
          <a:xfrm>
            <a:off x="7545318" y="2349779"/>
            <a:ext cx="2098402"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34" name="Text Placeholder 4">
            <a:extLst>
              <a:ext uri="{FF2B5EF4-FFF2-40B4-BE49-F238E27FC236}">
                <a16:creationId xmlns:a16="http://schemas.microsoft.com/office/drawing/2014/main" id="{70BF49D5-0DFE-4987-BC8A-0140AB197A08}"/>
              </a:ext>
            </a:extLst>
          </p:cNvPr>
          <p:cNvSpPr>
            <a:spLocks noGrp="1"/>
          </p:cNvSpPr>
          <p:nvPr>
            <p:ph type="body" sz="quarter" idx="29" hasCustomPrompt="1"/>
          </p:nvPr>
        </p:nvSpPr>
        <p:spPr>
          <a:xfrm>
            <a:off x="7545318" y="3332577"/>
            <a:ext cx="2098402"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35" name="Text Placeholder 4">
            <a:extLst>
              <a:ext uri="{FF2B5EF4-FFF2-40B4-BE49-F238E27FC236}">
                <a16:creationId xmlns:a16="http://schemas.microsoft.com/office/drawing/2014/main" id="{50BF855A-B0D6-4FC6-A1F8-21188A8828B8}"/>
              </a:ext>
            </a:extLst>
          </p:cNvPr>
          <p:cNvSpPr>
            <a:spLocks noGrp="1"/>
          </p:cNvSpPr>
          <p:nvPr>
            <p:ph type="body" sz="quarter" idx="31" hasCustomPrompt="1"/>
          </p:nvPr>
        </p:nvSpPr>
        <p:spPr>
          <a:xfrm>
            <a:off x="9828708" y="2349779"/>
            <a:ext cx="1983505" cy="1023229"/>
          </a:xfrm>
        </p:spPr>
        <p:txBody>
          <a:bodyPr/>
          <a:lstStyle>
            <a:lvl1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6999" b="0" cap="all" spc="-100" baseline="0">
                <a:solidFill>
                  <a:schemeClr val="tx2"/>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6999" b="0" spc="-100" baseline="0">
                <a:solidFill>
                  <a:schemeClr val="tx2"/>
                </a:solidFill>
                <a:latin typeface="Energy Display" panose="020B0508050000020004" pitchFamily="34" charset="0"/>
                <a:cs typeface="Energy Display" panose="020B0508050000020004" pitchFamily="34" charset="0"/>
              </a:defRPr>
            </a:lvl5pPr>
            <a:lvl6pPr>
              <a:buNone/>
              <a:defRPr sz="6999" b="0" spc="-100" baseline="0">
                <a:solidFill>
                  <a:schemeClr val="tx2"/>
                </a:solidFill>
                <a:latin typeface="Energy Display" panose="020B0508050000020004" pitchFamily="34" charset="0"/>
                <a:cs typeface="Energy Display" panose="020B0508050000020004" pitchFamily="34" charset="0"/>
              </a:defRPr>
            </a:lvl6pPr>
            <a:lvl7pPr>
              <a:defRPr sz="6999" b="0" spc="-100" baseline="0">
                <a:solidFill>
                  <a:schemeClr val="tx2"/>
                </a:solidFill>
                <a:latin typeface="Energy Display" panose="020B0508050000020004" pitchFamily="34" charset="0"/>
                <a:cs typeface="Energy Display" panose="020B0508050000020004" pitchFamily="34" charset="0"/>
              </a:defRPr>
            </a:lvl7pPr>
            <a:lvl8pPr>
              <a:defRPr sz="6999" b="0" spc="-100" baseline="0">
                <a:solidFill>
                  <a:schemeClr val="tx2"/>
                </a:solidFill>
                <a:latin typeface="Energy Display" panose="020B0508050000020004" pitchFamily="34" charset="0"/>
                <a:cs typeface="Energy Display" panose="020B0508050000020004" pitchFamily="34" charset="0"/>
              </a:defRPr>
            </a:lvl8pPr>
            <a:lvl9pPr>
              <a:buNone/>
              <a:defRPr sz="6999" b="0" cap="all" spc="-100" baseline="0">
                <a:solidFill>
                  <a:schemeClr val="tx2"/>
                </a:solidFill>
                <a:latin typeface="Energy Display" panose="020B0508050000020004" pitchFamily="34" charset="0"/>
                <a:cs typeface="Energy Display" panose="020B0508050000020004" pitchFamily="34" charset="0"/>
              </a:defRPr>
            </a:lvl9pPr>
          </a:lstStyle>
          <a:p>
            <a:pPr lvl="8"/>
            <a:r>
              <a:rPr lang="en-US" dirty="0"/>
              <a:t>XX</a:t>
            </a:r>
          </a:p>
        </p:txBody>
      </p:sp>
      <p:sp>
        <p:nvSpPr>
          <p:cNvPr id="37" name="Text Placeholder 4">
            <a:extLst>
              <a:ext uri="{FF2B5EF4-FFF2-40B4-BE49-F238E27FC236}">
                <a16:creationId xmlns:a16="http://schemas.microsoft.com/office/drawing/2014/main" id="{CD5C666A-C2E6-4466-BD01-AED4B59D6F7C}"/>
              </a:ext>
            </a:extLst>
          </p:cNvPr>
          <p:cNvSpPr>
            <a:spLocks noGrp="1"/>
          </p:cNvSpPr>
          <p:nvPr>
            <p:ph type="body" sz="quarter" idx="32" hasCustomPrompt="1"/>
          </p:nvPr>
        </p:nvSpPr>
        <p:spPr>
          <a:xfrm>
            <a:off x="9828708" y="3332577"/>
            <a:ext cx="1983503" cy="204671"/>
          </a:xfrm>
        </p:spPr>
        <p:txBody>
          <a:bodyPr/>
          <a:lstStyle>
            <a:lvl1pPr marL="0">
              <a:buFont typeface="Arial" panose="020B0604020202020204" pitchFamily="34" charset="0"/>
              <a:buNone/>
              <a:defRPr sz="1400" b="1" spc="-50" baseline="0">
                <a:solidFill>
                  <a:schemeClr val="tx2"/>
                </a:solidFill>
              </a:defRPr>
            </a:lvl1pPr>
            <a:lvl2pPr marL="0">
              <a:buFont typeface="Arial" panose="020B0604020202020204" pitchFamily="34" charset="0"/>
              <a:buNone/>
              <a:defRPr sz="1400" b="1" cap="none" spc="-50" baseline="0">
                <a:solidFill>
                  <a:schemeClr val="tx2"/>
                </a:solidFill>
                <a:latin typeface="+mj-lt"/>
                <a:cs typeface="Energy Display" panose="020B0508050000020004" pitchFamily="34" charset="0"/>
              </a:defRPr>
            </a:lvl2pPr>
            <a:lvl3pPr marL="0">
              <a:buFont typeface="Arial" panose="020B0604020202020204" pitchFamily="34" charset="0"/>
              <a:buNone/>
              <a:defRPr sz="1400" b="1" spc="-50" baseline="0">
                <a:solidFill>
                  <a:schemeClr val="tx2"/>
                </a:solidFill>
              </a:defRPr>
            </a:lvl3pPr>
            <a:lvl4pPr marL="0">
              <a:buFont typeface="Arial" panose="020B0604020202020204" pitchFamily="34" charset="0"/>
              <a:buNone/>
              <a:defRPr sz="1400" b="1" spc="-50" baseline="0">
                <a:solidFill>
                  <a:schemeClr val="tx2"/>
                </a:solidFill>
              </a:defRPr>
            </a:lvl4pPr>
            <a:lvl5pPr marL="0">
              <a:buFont typeface="Arial" panose="020B0604020202020204" pitchFamily="34" charset="0"/>
              <a:buNone/>
              <a:defRPr sz="1400" b="1" spc="-50" baseline="0">
                <a:solidFill>
                  <a:schemeClr val="tx2"/>
                </a:solidFill>
              </a:defRPr>
            </a:lvl5pPr>
            <a:lvl6pPr>
              <a:buNone/>
              <a:defRPr sz="1400" b="1" spc="-50" baseline="0">
                <a:solidFill>
                  <a:schemeClr val="tx2"/>
                </a:solidFill>
              </a:defRPr>
            </a:lvl6pPr>
            <a:lvl7pPr>
              <a:defRPr sz="1400" b="1" spc="-50" baseline="0">
                <a:solidFill>
                  <a:schemeClr val="tx2"/>
                </a:solidFill>
              </a:defRPr>
            </a:lvl7pPr>
            <a:lvl8pPr>
              <a:defRPr sz="1400" b="1" spc="-50" baseline="0">
                <a:solidFill>
                  <a:schemeClr val="tx2"/>
                </a:solidFill>
              </a:defRPr>
            </a:lvl8pPr>
            <a:lvl9pPr>
              <a:buNone/>
              <a:defRPr sz="1400" b="1" spc="-50" baseline="0">
                <a:solidFill>
                  <a:schemeClr val="tx2"/>
                </a:solidFill>
              </a:defRPr>
            </a:lvl9pPr>
          </a:lstStyle>
          <a:p>
            <a:pPr lvl="0"/>
            <a:r>
              <a:rPr lang="en-US" dirty="0"/>
              <a:t>statistic information</a:t>
            </a:r>
          </a:p>
        </p:txBody>
      </p:sp>
      <p:sp>
        <p:nvSpPr>
          <p:cNvPr id="20" name="Title 1">
            <a:extLst>
              <a:ext uri="{FF2B5EF4-FFF2-40B4-BE49-F238E27FC236}">
                <a16:creationId xmlns:a16="http://schemas.microsoft.com/office/drawing/2014/main" id="{C5DBE463-34B0-4BFE-B99A-4040A21ACF2E}"/>
              </a:ext>
            </a:extLst>
          </p:cNvPr>
          <p:cNvSpPr>
            <a:spLocks noGrp="1"/>
          </p:cNvSpPr>
          <p:nvPr>
            <p:ph type="title" hasCustomPrompt="1"/>
          </p:nvPr>
        </p:nvSpPr>
        <p:spPr>
          <a:xfrm>
            <a:off x="374352" y="880848"/>
            <a:ext cx="3664638" cy="1282402"/>
          </a:xfrm>
        </p:spPr>
        <p:txBody>
          <a:bodyPr wrap="square" anchor="t" anchorCtr="0">
            <a:spAutoFit/>
          </a:bodyPr>
          <a:lstStyle>
            <a:lvl1pPr>
              <a:lnSpc>
                <a:spcPct val="70000"/>
              </a:lnSpc>
              <a:defRPr sz="5999" b="0" cap="all" baseline="0">
                <a:solidFill>
                  <a:schemeClr val="bg1"/>
                </a:solidFill>
                <a:latin typeface="Energy Display" panose="020B0508050000020004" pitchFamily="34" charset="0"/>
                <a:cs typeface="Energy Display" panose="020B0508050000020004" pitchFamily="34" charset="0"/>
              </a:defRPr>
            </a:lvl1pPr>
          </a:lstStyle>
          <a:p>
            <a:r>
              <a:rPr lang="en-US" dirty="0"/>
              <a:t>Click to edit slide title</a:t>
            </a:r>
          </a:p>
        </p:txBody>
      </p:sp>
      <p:sp>
        <p:nvSpPr>
          <p:cNvPr id="27" name="Subtitle 2">
            <a:extLst>
              <a:ext uri="{FF2B5EF4-FFF2-40B4-BE49-F238E27FC236}">
                <a16:creationId xmlns:a16="http://schemas.microsoft.com/office/drawing/2014/main" id="{6CFEB600-6376-4458-88A8-A38817394E03}"/>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31" name="Text Placeholder 10">
            <a:extLst>
              <a:ext uri="{FF2B5EF4-FFF2-40B4-BE49-F238E27FC236}">
                <a16:creationId xmlns:a16="http://schemas.microsoft.com/office/drawing/2014/main" id="{EE1CD6E0-CEA3-4049-84F4-6782133CC790}"/>
              </a:ext>
            </a:extLst>
          </p:cNvPr>
          <p:cNvSpPr>
            <a:spLocks noGrp="1"/>
          </p:cNvSpPr>
          <p:nvPr>
            <p:ph type="body" sz="quarter" idx="27"/>
          </p:nvPr>
        </p:nvSpPr>
        <p:spPr>
          <a:xfrm>
            <a:off x="5123666" y="2617849"/>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32" name="Text Placeholder 10">
            <a:extLst>
              <a:ext uri="{FF2B5EF4-FFF2-40B4-BE49-F238E27FC236}">
                <a16:creationId xmlns:a16="http://schemas.microsoft.com/office/drawing/2014/main" id="{987BA9AA-A2A6-43EF-948A-AD34776197FB}"/>
              </a:ext>
            </a:extLst>
          </p:cNvPr>
          <p:cNvSpPr>
            <a:spLocks noGrp="1"/>
          </p:cNvSpPr>
          <p:nvPr>
            <p:ph type="body" sz="quarter" idx="36"/>
          </p:nvPr>
        </p:nvSpPr>
        <p:spPr>
          <a:xfrm>
            <a:off x="7436648" y="2617849"/>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33" name="Text Placeholder 10">
            <a:extLst>
              <a:ext uri="{FF2B5EF4-FFF2-40B4-BE49-F238E27FC236}">
                <a16:creationId xmlns:a16="http://schemas.microsoft.com/office/drawing/2014/main" id="{D88692A9-922C-4368-BA37-8DC4706CFAD9}"/>
              </a:ext>
            </a:extLst>
          </p:cNvPr>
          <p:cNvSpPr>
            <a:spLocks noGrp="1"/>
          </p:cNvSpPr>
          <p:nvPr>
            <p:ph type="body" sz="quarter" idx="33"/>
          </p:nvPr>
        </p:nvSpPr>
        <p:spPr>
          <a:xfrm>
            <a:off x="9733582" y="2617849"/>
            <a:ext cx="0" cy="1728000"/>
          </a:xfrm>
          <a:ln w="6350">
            <a:solidFill>
              <a:schemeClr val="bg2">
                <a:lumMod val="90000"/>
              </a:schemeClr>
            </a:solidFill>
          </a:ln>
        </p:spPr>
        <p:txBody>
          <a:bodyPr tIns="0" rIns="0" bIns="0">
            <a:noAutofit/>
          </a:bodyPr>
          <a:lstStyle>
            <a:lvl1pPr>
              <a:defRPr sz="100">
                <a:noFill/>
              </a:defRPr>
            </a:lvl1pPr>
            <a:lvl2pPr>
              <a:defRPr>
                <a:noFill/>
              </a:defRPr>
            </a:lvl2pPr>
            <a:lvl3pPr>
              <a:defRPr>
                <a:noFill/>
              </a:defRPr>
            </a:lvl3pPr>
            <a:lvl4pPr>
              <a:defRPr>
                <a:noFill/>
              </a:defRPr>
            </a:lvl4pPr>
            <a:lvl5pPr>
              <a:defRPr>
                <a:noFill/>
              </a:defRPr>
            </a:lvl5pPr>
          </a:lstStyle>
          <a:p>
            <a:pPr lvl="0"/>
            <a:r>
              <a:rPr lang="en-US"/>
              <a:t>Edit Master text styles</a:t>
            </a:r>
          </a:p>
        </p:txBody>
      </p:sp>
      <p:sp>
        <p:nvSpPr>
          <p:cNvPr id="41" name="Text Placeholder 5">
            <a:extLst>
              <a:ext uri="{FF2B5EF4-FFF2-40B4-BE49-F238E27FC236}">
                <a16:creationId xmlns:a16="http://schemas.microsoft.com/office/drawing/2014/main" id="{A5AACC56-FADE-456D-BC52-055ACC76DB5D}"/>
              </a:ext>
            </a:extLst>
          </p:cNvPr>
          <p:cNvSpPr>
            <a:spLocks noGrp="1"/>
          </p:cNvSpPr>
          <p:nvPr>
            <p:ph type="body" sz="quarter" idx="21"/>
          </p:nvPr>
        </p:nvSpPr>
        <p:spPr>
          <a:xfrm>
            <a:off x="374351" y="2613600"/>
            <a:ext cx="3666224" cy="1119024"/>
          </a:xfrm>
        </p:spPr>
        <p:txBody>
          <a:bodyPr wrap="square" numCol="1" spcCol="0">
            <a:spAutoFit/>
          </a:bodyPr>
          <a:lstStyle>
            <a:lvl1pPr>
              <a:spcBef>
                <a:spcPts val="500"/>
              </a:spcBef>
              <a:defRPr sz="1300">
                <a:solidFill>
                  <a:schemeClr val="bg1"/>
                </a:solidFill>
              </a:defRPr>
            </a:lvl1pPr>
            <a:lvl2pPr>
              <a:defRPr sz="1300">
                <a:solidFill>
                  <a:schemeClr val="bg1"/>
                </a:solidFill>
              </a:defRPr>
            </a:lvl2pPr>
            <a:lvl3pPr>
              <a:defRPr sz="1300">
                <a:solidFill>
                  <a:schemeClr val="bg1"/>
                </a:solidFill>
              </a:defRPr>
            </a:lvl3pPr>
            <a:lvl4pPr>
              <a:defRPr sz="1000">
                <a:solidFill>
                  <a:schemeClr val="bg1"/>
                </a:solidFill>
              </a:defRPr>
            </a:lvl4pPr>
            <a:lvl5pPr>
              <a:defRPr sz="1000">
                <a:solidFill>
                  <a:schemeClr val="bg1"/>
                </a:solidFill>
              </a:defRPr>
            </a:lvl5pPr>
            <a:lvl6pPr>
              <a:defRPr sz="1000">
                <a:solidFill>
                  <a:schemeClr val="bg1"/>
                </a:solidFill>
              </a:defRPr>
            </a:lvl6pPr>
            <a:lvl7pPr>
              <a:defRPr sz="800">
                <a:solidFill>
                  <a:schemeClr val="bg1"/>
                </a:solidFill>
              </a:defRPr>
            </a:lvl7pPr>
            <a:lvl8pPr>
              <a:defRPr sz="800">
                <a:solidFill>
                  <a:schemeClr val="bg1"/>
                </a:solidFill>
              </a:defRPr>
            </a:lvl8pPr>
            <a:lvl9pPr>
              <a:defRPr sz="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2">
            <a:extLst>
              <a:ext uri="{FF2B5EF4-FFF2-40B4-BE49-F238E27FC236}">
                <a16:creationId xmlns:a16="http://schemas.microsoft.com/office/drawing/2014/main" id="{4FA707AB-3ACB-4377-9FC4-A5BCAAB79AA2}"/>
              </a:ext>
            </a:extLst>
          </p:cNvPr>
          <p:cNvSpPr>
            <a:spLocks noGrp="1"/>
          </p:cNvSpPr>
          <p:nvPr>
            <p:ph type="body" sz="quarter" idx="50" hasCustomPrompt="1"/>
          </p:nvPr>
        </p:nvSpPr>
        <p:spPr>
          <a:xfrm>
            <a:off x="374351" y="6539480"/>
            <a:ext cx="3959484"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Tree>
    <p:extLst>
      <p:ext uri="{BB962C8B-B14F-4D97-AF65-F5344CB8AC3E}">
        <p14:creationId xmlns:p14="http://schemas.microsoft.com/office/powerpoint/2010/main" val="3747807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eneric case study - 3 imag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DB2284-B081-404C-A78A-7CC04CF83626}"/>
              </a:ext>
            </a:extLst>
          </p:cNvPr>
          <p:cNvSpPr/>
          <p:nvPr/>
        </p:nvSpPr>
        <p:spPr>
          <a:xfrm>
            <a:off x="0" y="0"/>
            <a:ext cx="46475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4A6CF09A-FF1F-4761-A815-E8BB1D235C6B}"/>
              </a:ext>
            </a:extLst>
          </p:cNvPr>
          <p:cNvSpPr>
            <a:spLocks noGrp="1"/>
          </p:cNvSpPr>
          <p:nvPr>
            <p:ph type="sldNum" sz="quarter" idx="11"/>
          </p:nvPr>
        </p:nvSpPr>
        <p:spPr/>
        <p:txBody>
          <a:bodyPr/>
          <a:lstStyle/>
          <a:p>
            <a:fld id="{924570C5-FBC8-4A6B-8127-0AAEC13C9759}" type="slidenum">
              <a:rPr lang="en-US" smtClean="0"/>
              <a:t>‹#›</a:t>
            </a:fld>
            <a:endParaRPr lang="en-US" dirty="0"/>
          </a:p>
        </p:txBody>
      </p:sp>
      <p:sp>
        <p:nvSpPr>
          <p:cNvPr id="8" name="Title 1">
            <a:extLst>
              <a:ext uri="{FF2B5EF4-FFF2-40B4-BE49-F238E27FC236}">
                <a16:creationId xmlns:a16="http://schemas.microsoft.com/office/drawing/2014/main" id="{96D14F6F-4681-4E36-B69E-CBB736DACC1D}"/>
              </a:ext>
            </a:extLst>
          </p:cNvPr>
          <p:cNvSpPr>
            <a:spLocks noGrp="1"/>
          </p:cNvSpPr>
          <p:nvPr>
            <p:ph type="title" hasCustomPrompt="1"/>
          </p:nvPr>
        </p:nvSpPr>
        <p:spPr>
          <a:xfrm>
            <a:off x="374352" y="880848"/>
            <a:ext cx="3664638" cy="1282402"/>
          </a:xfrm>
        </p:spPr>
        <p:txBody>
          <a:bodyPr wrap="square" anchor="t" anchorCtr="0">
            <a:spAutoFit/>
          </a:bodyPr>
          <a:lstStyle>
            <a:lvl1pPr>
              <a:lnSpc>
                <a:spcPct val="70000"/>
              </a:lnSpc>
              <a:defRPr sz="5999" b="0" cap="all" baseline="0">
                <a:solidFill>
                  <a:schemeClr val="bg1"/>
                </a:solidFill>
                <a:latin typeface="Energy Display" panose="020B0508050000020004" pitchFamily="34" charset="0"/>
                <a:cs typeface="Energy Display" panose="020B0508050000020004" pitchFamily="34" charset="0"/>
              </a:defRPr>
            </a:lvl1pPr>
          </a:lstStyle>
          <a:p>
            <a:r>
              <a:rPr lang="en-US" dirty="0"/>
              <a:t>Click to edit slide title</a:t>
            </a:r>
          </a:p>
        </p:txBody>
      </p:sp>
      <p:sp>
        <p:nvSpPr>
          <p:cNvPr id="14" name="Picture Placeholder 7">
            <a:extLst>
              <a:ext uri="{FF2B5EF4-FFF2-40B4-BE49-F238E27FC236}">
                <a16:creationId xmlns:a16="http://schemas.microsoft.com/office/drawing/2014/main" id="{DA324C70-0B2C-462A-B98D-E104396BDEB1}"/>
              </a:ext>
            </a:extLst>
          </p:cNvPr>
          <p:cNvSpPr>
            <a:spLocks noGrp="1"/>
          </p:cNvSpPr>
          <p:nvPr>
            <p:ph type="pic" sz="quarter" idx="19" hasCustomPrompt="1"/>
          </p:nvPr>
        </p:nvSpPr>
        <p:spPr>
          <a:xfrm>
            <a:off x="374352" y="5603499"/>
            <a:ext cx="1720945" cy="771902"/>
          </a:xfrm>
          <a:noFill/>
        </p:spPr>
        <p:txBody>
          <a:bodyPr anchor="ctr">
            <a:noAutofit/>
          </a:bodyPr>
          <a:lstStyle>
            <a:lvl1pPr algn="ctr">
              <a:defRPr sz="1000" b="1" cap="all" baseline="0">
                <a:solidFill>
                  <a:schemeClr val="bg1"/>
                </a:solidFill>
              </a:defRPr>
            </a:lvl1pPr>
          </a:lstStyle>
          <a:p>
            <a:r>
              <a:rPr lang="en-US" dirty="0"/>
              <a:t>Insert</a:t>
            </a:r>
            <a:br>
              <a:rPr lang="en-US" dirty="0"/>
            </a:br>
            <a:r>
              <a:rPr lang="en-US" dirty="0"/>
              <a:t>partnership</a:t>
            </a:r>
            <a:br>
              <a:rPr lang="en-US" dirty="0"/>
            </a:br>
            <a:r>
              <a:rPr lang="en-US" dirty="0"/>
              <a:t>logo</a:t>
            </a:r>
          </a:p>
        </p:txBody>
      </p:sp>
      <p:sp>
        <p:nvSpPr>
          <p:cNvPr id="15" name="Picture Placeholder 7">
            <a:extLst>
              <a:ext uri="{FF2B5EF4-FFF2-40B4-BE49-F238E27FC236}">
                <a16:creationId xmlns:a16="http://schemas.microsoft.com/office/drawing/2014/main" id="{24DCF161-93C2-4653-B9B9-F30406C3C289}"/>
              </a:ext>
            </a:extLst>
          </p:cNvPr>
          <p:cNvSpPr>
            <a:spLocks noGrp="1"/>
          </p:cNvSpPr>
          <p:nvPr>
            <p:ph type="pic" sz="quarter" idx="20" hasCustomPrompt="1"/>
          </p:nvPr>
        </p:nvSpPr>
        <p:spPr>
          <a:xfrm>
            <a:off x="2318098" y="5603498"/>
            <a:ext cx="1720945" cy="771903"/>
          </a:xfrm>
          <a:noFill/>
        </p:spPr>
        <p:txBody>
          <a:bodyPr anchor="ctr">
            <a:noAutofit/>
          </a:bodyPr>
          <a:lstStyle>
            <a:lvl1pPr algn="ctr">
              <a:defRPr sz="1000" b="1" cap="all" baseline="0">
                <a:solidFill>
                  <a:schemeClr val="bg1"/>
                </a:solidFill>
              </a:defRPr>
            </a:lvl1pPr>
          </a:lstStyle>
          <a:p>
            <a:r>
              <a:rPr lang="en-US" dirty="0"/>
              <a:t>Insert</a:t>
            </a:r>
            <a:br>
              <a:rPr lang="en-US" dirty="0"/>
            </a:br>
            <a:r>
              <a:rPr lang="en-US" dirty="0"/>
              <a:t>partnership</a:t>
            </a:r>
            <a:br>
              <a:rPr lang="en-US" dirty="0"/>
            </a:br>
            <a:r>
              <a:rPr lang="en-US" dirty="0"/>
              <a:t>logo</a:t>
            </a:r>
          </a:p>
        </p:txBody>
      </p:sp>
      <p:sp>
        <p:nvSpPr>
          <p:cNvPr id="16" name="Text Placeholder 4">
            <a:extLst>
              <a:ext uri="{FF2B5EF4-FFF2-40B4-BE49-F238E27FC236}">
                <a16:creationId xmlns:a16="http://schemas.microsoft.com/office/drawing/2014/main" id="{79731B3F-7102-4C14-82D6-A6FB9C8853BB}"/>
              </a:ext>
            </a:extLst>
          </p:cNvPr>
          <p:cNvSpPr>
            <a:spLocks noGrp="1"/>
          </p:cNvSpPr>
          <p:nvPr>
            <p:ph type="body" sz="quarter" idx="21" hasCustomPrompt="1"/>
          </p:nvPr>
        </p:nvSpPr>
        <p:spPr>
          <a:xfrm>
            <a:off x="374352" y="4558896"/>
            <a:ext cx="768463" cy="730969"/>
          </a:xfrm>
        </p:spPr>
        <p:txBody>
          <a:bodyPr/>
          <a:lstStyle>
            <a:lvl1pPr marL="0">
              <a:buFont typeface="Arial" panose="020B0604020202020204" pitchFamily="34" charset="0"/>
              <a:buNone/>
              <a:defRPr sz="5000" b="0" spc="0" baseline="0">
                <a:solidFill>
                  <a:schemeClr val="bg1"/>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5000" b="0" cap="all" spc="0" baseline="0">
                <a:solidFill>
                  <a:schemeClr val="bg1"/>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5000" b="0">
                <a:solidFill>
                  <a:schemeClr val="bg1"/>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5000" b="0">
                <a:solidFill>
                  <a:schemeClr val="bg1"/>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5000" b="0">
                <a:solidFill>
                  <a:schemeClr val="bg1"/>
                </a:solidFill>
                <a:latin typeface="Energy Display" panose="020B0508050000020004" pitchFamily="34" charset="0"/>
                <a:cs typeface="Energy Display" panose="020B0508050000020004" pitchFamily="34" charset="0"/>
              </a:defRPr>
            </a:lvl5pPr>
            <a:lvl6pPr>
              <a:buNone/>
              <a:defRPr sz="5000">
                <a:solidFill>
                  <a:schemeClr val="bg1"/>
                </a:solidFill>
                <a:latin typeface="Energy Display" panose="020B0508050000020004" pitchFamily="34" charset="0"/>
                <a:cs typeface="Energy Display" panose="020B0508050000020004" pitchFamily="34" charset="0"/>
              </a:defRPr>
            </a:lvl6pPr>
            <a:lvl7pPr>
              <a:defRPr sz="5000">
                <a:solidFill>
                  <a:schemeClr val="bg1"/>
                </a:solidFill>
                <a:latin typeface="Energy Display" panose="020B0508050000020004" pitchFamily="34" charset="0"/>
                <a:cs typeface="Energy Display" panose="020B0508050000020004" pitchFamily="34" charset="0"/>
              </a:defRPr>
            </a:lvl7pPr>
            <a:lvl8pPr>
              <a:defRPr sz="5000" b="0">
                <a:solidFill>
                  <a:schemeClr val="bg1"/>
                </a:solidFill>
                <a:latin typeface="Energy Display" panose="020B0508050000020004" pitchFamily="34" charset="0"/>
                <a:cs typeface="Energy Display" panose="020B0508050000020004" pitchFamily="34" charset="0"/>
              </a:defRPr>
            </a:lvl8pPr>
            <a:lvl9pPr>
              <a:buNone/>
              <a:defRPr sz="5000">
                <a:solidFill>
                  <a:schemeClr val="bg1"/>
                </a:solidFill>
                <a:latin typeface="Energy Display" panose="020B0508050000020004" pitchFamily="34" charset="0"/>
                <a:cs typeface="Energy Display" panose="020B0508050000020004" pitchFamily="34" charset="0"/>
              </a:defRPr>
            </a:lvl9pPr>
          </a:lstStyle>
          <a:p>
            <a:pPr lvl="0"/>
            <a:r>
              <a:rPr lang="en-US" dirty="0"/>
              <a:t>XX</a:t>
            </a:r>
          </a:p>
        </p:txBody>
      </p:sp>
      <p:sp>
        <p:nvSpPr>
          <p:cNvPr id="17" name="Text Placeholder 4">
            <a:extLst>
              <a:ext uri="{FF2B5EF4-FFF2-40B4-BE49-F238E27FC236}">
                <a16:creationId xmlns:a16="http://schemas.microsoft.com/office/drawing/2014/main" id="{E5AD84EA-9B82-48F1-9DE8-228B9C1FAAF8}"/>
              </a:ext>
            </a:extLst>
          </p:cNvPr>
          <p:cNvSpPr>
            <a:spLocks noGrp="1"/>
          </p:cNvSpPr>
          <p:nvPr>
            <p:ph type="body" sz="quarter" idx="22" hasCustomPrompt="1"/>
          </p:nvPr>
        </p:nvSpPr>
        <p:spPr>
          <a:xfrm>
            <a:off x="1923158" y="4556123"/>
            <a:ext cx="768463" cy="730969"/>
          </a:xfrm>
        </p:spPr>
        <p:txBody>
          <a:bodyPr/>
          <a:lstStyle>
            <a:lvl1pPr marL="0">
              <a:buFont typeface="Arial" panose="020B0604020202020204" pitchFamily="34" charset="0"/>
              <a:buNone/>
              <a:defRPr sz="5000" b="0" spc="0" baseline="0">
                <a:solidFill>
                  <a:schemeClr val="bg1"/>
                </a:solidFill>
                <a:latin typeface="Energy Display" panose="020B0508050000020004" pitchFamily="34" charset="0"/>
                <a:cs typeface="Energy Display" panose="020B0508050000020004" pitchFamily="34" charset="0"/>
              </a:defRPr>
            </a:lvl1pPr>
            <a:lvl2pPr marL="0">
              <a:buFont typeface="Arial" panose="020B0604020202020204" pitchFamily="34" charset="0"/>
              <a:buNone/>
              <a:defRPr sz="5000" b="0" cap="all" spc="0" baseline="0">
                <a:solidFill>
                  <a:schemeClr val="bg1"/>
                </a:solidFill>
                <a:latin typeface="Energy Display" panose="020B0508050000020004" pitchFamily="34" charset="0"/>
                <a:cs typeface="Energy Display" panose="020B0508050000020004" pitchFamily="34" charset="0"/>
              </a:defRPr>
            </a:lvl2pPr>
            <a:lvl3pPr marL="0">
              <a:buFont typeface="Arial" panose="020B0604020202020204" pitchFamily="34" charset="0"/>
              <a:buNone/>
              <a:defRPr sz="5000" b="0">
                <a:solidFill>
                  <a:schemeClr val="bg1"/>
                </a:solidFill>
                <a:latin typeface="Energy Display" panose="020B0508050000020004" pitchFamily="34" charset="0"/>
                <a:cs typeface="Energy Display" panose="020B0508050000020004" pitchFamily="34" charset="0"/>
              </a:defRPr>
            </a:lvl3pPr>
            <a:lvl4pPr marL="0">
              <a:buFont typeface="Arial" panose="020B0604020202020204" pitchFamily="34" charset="0"/>
              <a:buNone/>
              <a:defRPr sz="5000" b="0">
                <a:solidFill>
                  <a:schemeClr val="bg1"/>
                </a:solidFill>
                <a:latin typeface="Energy Display" panose="020B0508050000020004" pitchFamily="34" charset="0"/>
                <a:cs typeface="Energy Display" panose="020B0508050000020004" pitchFamily="34" charset="0"/>
              </a:defRPr>
            </a:lvl4pPr>
            <a:lvl5pPr marL="0">
              <a:buFont typeface="Arial" panose="020B0604020202020204" pitchFamily="34" charset="0"/>
              <a:buNone/>
              <a:defRPr sz="5000" b="0">
                <a:solidFill>
                  <a:schemeClr val="bg1"/>
                </a:solidFill>
                <a:latin typeface="Energy Display" panose="020B0508050000020004" pitchFamily="34" charset="0"/>
                <a:cs typeface="Energy Display" panose="020B0508050000020004" pitchFamily="34" charset="0"/>
              </a:defRPr>
            </a:lvl5pPr>
            <a:lvl6pPr>
              <a:buNone/>
              <a:defRPr sz="5000">
                <a:solidFill>
                  <a:schemeClr val="bg1"/>
                </a:solidFill>
                <a:latin typeface="Energy Display" panose="020B0508050000020004" pitchFamily="34" charset="0"/>
                <a:cs typeface="Energy Display" panose="020B0508050000020004" pitchFamily="34" charset="0"/>
              </a:defRPr>
            </a:lvl6pPr>
            <a:lvl7pPr>
              <a:defRPr sz="5000">
                <a:solidFill>
                  <a:schemeClr val="bg1"/>
                </a:solidFill>
                <a:latin typeface="Energy Display" panose="020B0508050000020004" pitchFamily="34" charset="0"/>
                <a:cs typeface="Energy Display" panose="020B0508050000020004" pitchFamily="34" charset="0"/>
              </a:defRPr>
            </a:lvl7pPr>
            <a:lvl8pPr>
              <a:defRPr sz="5000" b="0">
                <a:solidFill>
                  <a:schemeClr val="bg1"/>
                </a:solidFill>
                <a:latin typeface="Energy Display" panose="020B0508050000020004" pitchFamily="34" charset="0"/>
                <a:cs typeface="Energy Display" panose="020B0508050000020004" pitchFamily="34" charset="0"/>
              </a:defRPr>
            </a:lvl8pPr>
            <a:lvl9pPr>
              <a:buNone/>
              <a:defRPr sz="5000">
                <a:solidFill>
                  <a:schemeClr val="bg1"/>
                </a:solidFill>
                <a:latin typeface="Energy Display" panose="020B0508050000020004" pitchFamily="34" charset="0"/>
                <a:cs typeface="Energy Display" panose="020B0508050000020004" pitchFamily="34" charset="0"/>
              </a:defRPr>
            </a:lvl9pPr>
          </a:lstStyle>
          <a:p>
            <a:pPr lvl="0"/>
            <a:r>
              <a:rPr lang="en-US" dirty="0"/>
              <a:t>XX</a:t>
            </a:r>
          </a:p>
        </p:txBody>
      </p:sp>
      <p:sp>
        <p:nvSpPr>
          <p:cNvPr id="18" name="Text Placeholder 4">
            <a:extLst>
              <a:ext uri="{FF2B5EF4-FFF2-40B4-BE49-F238E27FC236}">
                <a16:creationId xmlns:a16="http://schemas.microsoft.com/office/drawing/2014/main" id="{B3092637-5988-47A9-BBB4-C50E19BC2E99}"/>
              </a:ext>
            </a:extLst>
          </p:cNvPr>
          <p:cNvSpPr>
            <a:spLocks noGrp="1"/>
          </p:cNvSpPr>
          <p:nvPr>
            <p:ph type="body" sz="quarter" idx="24" hasCustomPrompt="1"/>
          </p:nvPr>
        </p:nvSpPr>
        <p:spPr>
          <a:xfrm>
            <a:off x="374351" y="5268250"/>
            <a:ext cx="1443532" cy="146194"/>
          </a:xfrm>
        </p:spPr>
        <p:txBody>
          <a:bodyPr/>
          <a:lstStyle>
            <a:lvl1pPr marL="0">
              <a:buFont typeface="Arial" panose="020B0604020202020204" pitchFamily="34" charset="0"/>
              <a:buNone/>
              <a:defRPr sz="1000" b="1">
                <a:solidFill>
                  <a:schemeClr val="bg1"/>
                </a:solidFill>
              </a:defRPr>
            </a:lvl1pPr>
            <a:lvl2pPr marL="0">
              <a:buFont typeface="Arial" panose="020B0604020202020204" pitchFamily="34" charset="0"/>
              <a:buNone/>
              <a:defRPr sz="1000" b="1" cap="none" spc="0" baseline="0">
                <a:solidFill>
                  <a:schemeClr val="bg1"/>
                </a:solidFill>
                <a:latin typeface="+mj-lt"/>
                <a:cs typeface="Energy Display" panose="020B0508050000020004" pitchFamily="34" charset="0"/>
              </a:defRPr>
            </a:lvl2pPr>
            <a:lvl3pPr marL="0">
              <a:buFont typeface="Arial" panose="020B0604020202020204" pitchFamily="34" charset="0"/>
              <a:buNone/>
              <a:defRPr sz="1000" b="1">
                <a:solidFill>
                  <a:schemeClr val="bg1"/>
                </a:solidFill>
              </a:defRPr>
            </a:lvl3pPr>
            <a:lvl4pPr marL="0">
              <a:buFont typeface="Arial" panose="020B0604020202020204" pitchFamily="34" charset="0"/>
              <a:buNone/>
              <a:defRPr sz="1000" b="1">
                <a:solidFill>
                  <a:schemeClr val="bg1"/>
                </a:solidFill>
              </a:defRPr>
            </a:lvl4pPr>
            <a:lvl5pPr marL="0">
              <a:buFont typeface="Arial" panose="020B0604020202020204" pitchFamily="34" charset="0"/>
              <a:buNone/>
              <a:defRPr sz="1000" b="1">
                <a:solidFill>
                  <a:schemeClr val="bg1"/>
                </a:solidFill>
              </a:defRPr>
            </a:lvl5pPr>
            <a:lvl6pPr>
              <a:buNone/>
              <a:defRPr sz="1000" b="1">
                <a:solidFill>
                  <a:schemeClr val="bg1"/>
                </a:solidFill>
              </a:defRPr>
            </a:lvl6pPr>
            <a:lvl7pPr>
              <a:defRPr sz="1000" b="1">
                <a:solidFill>
                  <a:schemeClr val="bg1"/>
                </a:solidFill>
              </a:defRPr>
            </a:lvl7pPr>
            <a:lvl8pPr>
              <a:defRPr sz="1000">
                <a:solidFill>
                  <a:schemeClr val="bg1"/>
                </a:solidFill>
              </a:defRPr>
            </a:lvl8pPr>
            <a:lvl9pPr>
              <a:buNone/>
              <a:defRPr sz="1000" b="1">
                <a:solidFill>
                  <a:schemeClr val="bg1"/>
                </a:solidFill>
              </a:defRPr>
            </a:lvl9pPr>
          </a:lstStyle>
          <a:p>
            <a:pPr lvl="0"/>
            <a:r>
              <a:rPr lang="en-US" dirty="0"/>
              <a:t>Statistic information</a:t>
            </a:r>
          </a:p>
        </p:txBody>
      </p:sp>
      <p:sp>
        <p:nvSpPr>
          <p:cNvPr id="19" name="Text Placeholder 4">
            <a:extLst>
              <a:ext uri="{FF2B5EF4-FFF2-40B4-BE49-F238E27FC236}">
                <a16:creationId xmlns:a16="http://schemas.microsoft.com/office/drawing/2014/main" id="{1EF5DD56-FDC8-4FB7-9C9B-1EE56467257C}"/>
              </a:ext>
            </a:extLst>
          </p:cNvPr>
          <p:cNvSpPr>
            <a:spLocks noGrp="1"/>
          </p:cNvSpPr>
          <p:nvPr>
            <p:ph type="body" sz="quarter" idx="25" hasCustomPrompt="1"/>
          </p:nvPr>
        </p:nvSpPr>
        <p:spPr>
          <a:xfrm>
            <a:off x="1925422" y="5268250"/>
            <a:ext cx="1443528" cy="146194"/>
          </a:xfrm>
        </p:spPr>
        <p:txBody>
          <a:bodyPr/>
          <a:lstStyle>
            <a:lvl1pPr marL="0">
              <a:buFont typeface="Arial" panose="020B0604020202020204" pitchFamily="34" charset="0"/>
              <a:buNone/>
              <a:defRPr sz="1000" b="1">
                <a:solidFill>
                  <a:schemeClr val="bg1"/>
                </a:solidFill>
              </a:defRPr>
            </a:lvl1pPr>
            <a:lvl2pPr marL="0">
              <a:buFont typeface="Arial" panose="020B0604020202020204" pitchFamily="34" charset="0"/>
              <a:buNone/>
              <a:defRPr sz="1000" b="1" cap="none" spc="0" baseline="0">
                <a:solidFill>
                  <a:schemeClr val="bg1"/>
                </a:solidFill>
                <a:latin typeface="+mj-lt"/>
                <a:cs typeface="Energy Display" panose="020B0508050000020004" pitchFamily="34" charset="0"/>
              </a:defRPr>
            </a:lvl2pPr>
            <a:lvl3pPr marL="0">
              <a:buFont typeface="Arial" panose="020B0604020202020204" pitchFamily="34" charset="0"/>
              <a:buNone/>
              <a:defRPr sz="1000" b="1">
                <a:solidFill>
                  <a:schemeClr val="bg1"/>
                </a:solidFill>
              </a:defRPr>
            </a:lvl3pPr>
            <a:lvl4pPr marL="0">
              <a:buFont typeface="Arial" panose="020B0604020202020204" pitchFamily="34" charset="0"/>
              <a:buNone/>
              <a:defRPr sz="1000" b="1">
                <a:solidFill>
                  <a:schemeClr val="bg1"/>
                </a:solidFill>
              </a:defRPr>
            </a:lvl4pPr>
            <a:lvl5pPr marL="0">
              <a:buFont typeface="Arial" panose="020B0604020202020204" pitchFamily="34" charset="0"/>
              <a:buNone/>
              <a:defRPr sz="1000" b="1">
                <a:solidFill>
                  <a:schemeClr val="bg1"/>
                </a:solidFill>
              </a:defRPr>
            </a:lvl5pPr>
            <a:lvl6pPr>
              <a:buNone/>
              <a:defRPr sz="1000" b="1">
                <a:solidFill>
                  <a:schemeClr val="bg1"/>
                </a:solidFill>
              </a:defRPr>
            </a:lvl6pPr>
            <a:lvl7pPr>
              <a:defRPr sz="1000" b="1">
                <a:solidFill>
                  <a:schemeClr val="bg1"/>
                </a:solidFill>
              </a:defRPr>
            </a:lvl7pPr>
            <a:lvl8pPr>
              <a:defRPr sz="1000">
                <a:solidFill>
                  <a:schemeClr val="bg1"/>
                </a:solidFill>
              </a:defRPr>
            </a:lvl8pPr>
            <a:lvl9pPr>
              <a:buNone/>
              <a:defRPr sz="1000" b="1">
                <a:solidFill>
                  <a:schemeClr val="bg1"/>
                </a:solidFill>
              </a:defRPr>
            </a:lvl9pPr>
          </a:lstStyle>
          <a:p>
            <a:pPr lvl="0"/>
            <a:r>
              <a:rPr lang="en-US" dirty="0"/>
              <a:t>Statistic information</a:t>
            </a:r>
          </a:p>
        </p:txBody>
      </p:sp>
      <p:sp>
        <p:nvSpPr>
          <p:cNvPr id="20" name="Subtitle 2">
            <a:extLst>
              <a:ext uri="{FF2B5EF4-FFF2-40B4-BE49-F238E27FC236}">
                <a16:creationId xmlns:a16="http://schemas.microsoft.com/office/drawing/2014/main" id="{12F709E6-F398-4365-BE85-78B45F6FEB97}"/>
              </a:ext>
            </a:extLst>
          </p:cNvPr>
          <p:cNvSpPr>
            <a:spLocks noGrp="1"/>
          </p:cNvSpPr>
          <p:nvPr>
            <p:ph type="subTitle" idx="1" hasCustomPrompt="1"/>
          </p:nvPr>
        </p:nvSpPr>
        <p:spPr>
          <a:xfrm>
            <a:off x="374351" y="442571"/>
            <a:ext cx="3670140" cy="208416"/>
          </a:xfrm>
        </p:spPr>
        <p:txBody>
          <a:bodyPr wrap="square" tIns="54000" anchor="b">
            <a:spAutoFit/>
          </a:bodyPr>
          <a:lstStyle>
            <a:lvl1pPr marL="0" indent="0" algn="l">
              <a:lnSpc>
                <a:spcPct val="100000"/>
              </a:lnSpc>
              <a:buNone/>
              <a:defRPr sz="1000" b="1" cap="all" baseline="0">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Click to Edit slide header</a:t>
            </a:r>
          </a:p>
        </p:txBody>
      </p:sp>
      <p:sp>
        <p:nvSpPr>
          <p:cNvPr id="24" name="Text Placeholder 5">
            <a:extLst>
              <a:ext uri="{FF2B5EF4-FFF2-40B4-BE49-F238E27FC236}">
                <a16:creationId xmlns:a16="http://schemas.microsoft.com/office/drawing/2014/main" id="{C49FB5A0-F028-4191-8D52-D68751B8D25D}"/>
              </a:ext>
            </a:extLst>
          </p:cNvPr>
          <p:cNvSpPr>
            <a:spLocks noGrp="1"/>
          </p:cNvSpPr>
          <p:nvPr>
            <p:ph type="body" sz="quarter" idx="26"/>
          </p:nvPr>
        </p:nvSpPr>
        <p:spPr>
          <a:xfrm>
            <a:off x="374351" y="2613600"/>
            <a:ext cx="3666224" cy="1119024"/>
          </a:xfrm>
        </p:spPr>
        <p:txBody>
          <a:bodyPr wrap="square" numCol="1" spcCol="0">
            <a:spAutoFit/>
          </a:bodyPr>
          <a:lstStyle>
            <a:lvl1pPr>
              <a:spcBef>
                <a:spcPts val="500"/>
              </a:spcBef>
              <a:defRPr sz="1300">
                <a:solidFill>
                  <a:schemeClr val="bg1"/>
                </a:solidFill>
              </a:defRPr>
            </a:lvl1pPr>
            <a:lvl2pPr>
              <a:defRPr sz="1300">
                <a:solidFill>
                  <a:schemeClr val="bg1"/>
                </a:solidFill>
              </a:defRPr>
            </a:lvl2pPr>
            <a:lvl3pPr>
              <a:defRPr sz="1300">
                <a:solidFill>
                  <a:schemeClr val="bg1"/>
                </a:solidFill>
              </a:defRPr>
            </a:lvl3pPr>
            <a:lvl4pPr>
              <a:defRPr sz="1000">
                <a:solidFill>
                  <a:schemeClr val="bg1"/>
                </a:solidFill>
              </a:defRPr>
            </a:lvl4pPr>
            <a:lvl5pPr>
              <a:defRPr sz="1000">
                <a:solidFill>
                  <a:schemeClr val="bg1"/>
                </a:solidFill>
              </a:defRPr>
            </a:lvl5pPr>
            <a:lvl6pPr>
              <a:defRPr sz="1000">
                <a:solidFill>
                  <a:schemeClr val="bg1"/>
                </a:solidFill>
              </a:defRPr>
            </a:lvl6pPr>
            <a:lvl7pPr>
              <a:defRPr sz="800">
                <a:solidFill>
                  <a:schemeClr val="bg1"/>
                </a:solidFill>
              </a:defRPr>
            </a:lvl7pPr>
            <a:lvl8pPr>
              <a:defRPr sz="800">
                <a:solidFill>
                  <a:schemeClr val="bg1"/>
                </a:solidFill>
              </a:defRPr>
            </a:lvl8pPr>
            <a:lvl9pPr>
              <a:defRPr sz="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2">
            <a:extLst>
              <a:ext uri="{FF2B5EF4-FFF2-40B4-BE49-F238E27FC236}">
                <a16:creationId xmlns:a16="http://schemas.microsoft.com/office/drawing/2014/main" id="{9044ED1C-F48C-47B9-859B-6A20537B9E1C}"/>
              </a:ext>
            </a:extLst>
          </p:cNvPr>
          <p:cNvSpPr>
            <a:spLocks noGrp="1"/>
          </p:cNvSpPr>
          <p:nvPr>
            <p:ph type="body" sz="quarter" idx="27" hasCustomPrompt="1"/>
          </p:nvPr>
        </p:nvSpPr>
        <p:spPr>
          <a:xfrm>
            <a:off x="374350" y="6539480"/>
            <a:ext cx="3959484" cy="87716"/>
          </a:xfrm>
        </p:spPr>
        <p:txBody>
          <a:bodyPr/>
          <a:lstStyle>
            <a:lvl1pPr>
              <a:defRPr sz="600" b="0">
                <a:solidFill>
                  <a:schemeClr val="bg1"/>
                </a:solidFill>
              </a:defRPr>
            </a:lvl1pPr>
            <a:lvl2pPr>
              <a:defRPr sz="600" b="0"/>
            </a:lvl2pPr>
            <a:lvl3pPr>
              <a:buNone/>
              <a:defRPr sz="600"/>
            </a:lvl3pPr>
            <a:lvl4pPr>
              <a:defRPr sz="600"/>
            </a:lvl4pPr>
            <a:lvl5pPr>
              <a:defRPr sz="600" b="0"/>
            </a:lvl5pPr>
            <a:lvl6pPr>
              <a:buNone/>
              <a:defRPr sz="600"/>
            </a:lvl6pPr>
            <a:lvl7pPr>
              <a:defRPr sz="600"/>
            </a:lvl7pPr>
            <a:lvl8pPr>
              <a:defRPr sz="600" b="0"/>
            </a:lvl8pPr>
            <a:lvl9pPr>
              <a:buNone/>
              <a:defRPr sz="600"/>
            </a:lvl9pPr>
          </a:lstStyle>
          <a:p>
            <a:pPr lvl="0"/>
            <a:r>
              <a:rPr lang="en-US" dirty="0"/>
              <a:t>Source text</a:t>
            </a:r>
          </a:p>
        </p:txBody>
      </p:sp>
      <p:sp>
        <p:nvSpPr>
          <p:cNvPr id="21" name="Picture Placeholder 7">
            <a:extLst>
              <a:ext uri="{FF2B5EF4-FFF2-40B4-BE49-F238E27FC236}">
                <a16:creationId xmlns:a16="http://schemas.microsoft.com/office/drawing/2014/main" id="{03D4E4A7-232D-40EE-AA7B-BFA8F9EF41B2}"/>
              </a:ext>
            </a:extLst>
          </p:cNvPr>
          <p:cNvSpPr>
            <a:spLocks noGrp="1"/>
          </p:cNvSpPr>
          <p:nvPr>
            <p:ph type="pic" sz="quarter" idx="15" hasCustomPrompt="1"/>
          </p:nvPr>
        </p:nvSpPr>
        <p:spPr>
          <a:xfrm>
            <a:off x="5017747" y="514800"/>
            <a:ext cx="6797108" cy="2714933"/>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23" name="Picture Placeholder 7">
            <a:extLst>
              <a:ext uri="{FF2B5EF4-FFF2-40B4-BE49-F238E27FC236}">
                <a16:creationId xmlns:a16="http://schemas.microsoft.com/office/drawing/2014/main" id="{73408ADF-F5AE-4458-A2D7-78D513682F46}"/>
              </a:ext>
            </a:extLst>
          </p:cNvPr>
          <p:cNvSpPr>
            <a:spLocks noGrp="1"/>
          </p:cNvSpPr>
          <p:nvPr>
            <p:ph type="pic" sz="quarter" idx="16" hasCustomPrompt="1"/>
          </p:nvPr>
        </p:nvSpPr>
        <p:spPr>
          <a:xfrm>
            <a:off x="5017746" y="3429001"/>
            <a:ext cx="3311569" cy="29464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25" name="Picture Placeholder 7">
            <a:extLst>
              <a:ext uri="{FF2B5EF4-FFF2-40B4-BE49-F238E27FC236}">
                <a16:creationId xmlns:a16="http://schemas.microsoft.com/office/drawing/2014/main" id="{A07DE168-904F-484D-BBE9-1BDD5A6E7348}"/>
              </a:ext>
            </a:extLst>
          </p:cNvPr>
          <p:cNvSpPr>
            <a:spLocks noGrp="1"/>
          </p:cNvSpPr>
          <p:nvPr>
            <p:ph type="pic" sz="quarter" idx="17" hasCustomPrompt="1"/>
          </p:nvPr>
        </p:nvSpPr>
        <p:spPr>
          <a:xfrm>
            <a:off x="8510908" y="3429001"/>
            <a:ext cx="3311569" cy="2946401"/>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Tree>
    <p:extLst>
      <p:ext uri="{BB962C8B-B14F-4D97-AF65-F5344CB8AC3E}">
        <p14:creationId xmlns:p14="http://schemas.microsoft.com/office/powerpoint/2010/main" val="11867151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ank You - gradient">
    <p:bg>
      <p:bgPr>
        <a:gradFill>
          <a:gsLst>
            <a:gs pos="50000">
              <a:schemeClr val="accent1"/>
            </a:gs>
            <a:gs pos="0">
              <a:srgbClr val="C41974"/>
            </a:gs>
            <a:gs pos="100000">
              <a:srgbClr val="FF593D"/>
            </a:gs>
          </a:gsLst>
          <a:lin ang="19500000" scaled="0"/>
        </a:gra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3772D28-97B8-4F84-9CF9-A3575EA0353F}"/>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55064" t="31055"/>
          <a:stretch/>
        </p:blipFill>
        <p:spPr>
          <a:xfrm>
            <a:off x="6712442" y="2129742"/>
            <a:ext cx="5477970" cy="4728258"/>
          </a:xfrm>
          <a:prstGeom prst="rect">
            <a:avLst/>
          </a:prstGeom>
        </p:spPr>
      </p:pic>
      <p:pic>
        <p:nvPicPr>
          <p:cNvPr id="8" name="Graphic 7">
            <a:extLst>
              <a:ext uri="{FF2B5EF4-FFF2-40B4-BE49-F238E27FC236}">
                <a16:creationId xmlns:a16="http://schemas.microsoft.com/office/drawing/2014/main" id="{6CF272E3-6958-CD43-BB96-C38BA893481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92685" y="358776"/>
            <a:ext cx="1427889" cy="730799"/>
          </a:xfrm>
          <a:prstGeom prst="rect">
            <a:avLst/>
          </a:prstGeom>
        </p:spPr>
      </p:pic>
      <p:sp>
        <p:nvSpPr>
          <p:cNvPr id="6" name="Title 1">
            <a:extLst>
              <a:ext uri="{FF2B5EF4-FFF2-40B4-BE49-F238E27FC236}">
                <a16:creationId xmlns:a16="http://schemas.microsoft.com/office/drawing/2014/main" id="{4FD6598D-E1DB-4D45-AC91-190E6230F1AD}"/>
              </a:ext>
            </a:extLst>
          </p:cNvPr>
          <p:cNvSpPr>
            <a:spLocks noGrp="1"/>
          </p:cNvSpPr>
          <p:nvPr>
            <p:ph type="title" hasCustomPrompt="1"/>
          </p:nvPr>
        </p:nvSpPr>
        <p:spPr>
          <a:xfrm>
            <a:off x="374351" y="2919951"/>
            <a:ext cx="3888074" cy="1235175"/>
          </a:xfrm>
        </p:spPr>
        <p:txBody>
          <a:bodyPr wrap="square" anchor="t" anchorCtr="0">
            <a:noAutofit/>
          </a:bodyPr>
          <a:lstStyle>
            <a:lvl1pPr>
              <a:lnSpc>
                <a:spcPct val="80000"/>
              </a:lnSpc>
              <a:defRPr sz="10149" b="0" cap="all" baseline="0">
                <a:solidFill>
                  <a:schemeClr val="bg1"/>
                </a:solidFill>
                <a:latin typeface="Energy Display" panose="020B0508050000020004" pitchFamily="34" charset="0"/>
                <a:cs typeface="Energy Display" panose="020B0508050000020004" pitchFamily="34" charset="0"/>
              </a:defRPr>
            </a:lvl1pPr>
          </a:lstStyle>
          <a:p>
            <a:r>
              <a:rPr lang="en-US" dirty="0"/>
              <a:t>Thank you</a:t>
            </a:r>
          </a:p>
        </p:txBody>
      </p:sp>
      <p:sp>
        <p:nvSpPr>
          <p:cNvPr id="4" name="Slide Number Placeholder 3">
            <a:extLst>
              <a:ext uri="{FF2B5EF4-FFF2-40B4-BE49-F238E27FC236}">
                <a16:creationId xmlns:a16="http://schemas.microsoft.com/office/drawing/2014/main" id="{22ED0F51-8E34-42AF-9FC5-98E770B69CDA}"/>
              </a:ext>
            </a:extLst>
          </p:cNvPr>
          <p:cNvSpPr>
            <a:spLocks noGrp="1"/>
          </p:cNvSpPr>
          <p:nvPr>
            <p:ph type="sldNum" sz="quarter" idx="11"/>
          </p:nvPr>
        </p:nvSpPr>
        <p:spPr/>
        <p:txBody>
          <a:bodyPr/>
          <a:lstStyle>
            <a:lvl1pPr>
              <a:defRPr>
                <a:solidFill>
                  <a:schemeClr val="bg1"/>
                </a:solidFill>
              </a:defRPr>
            </a:lvl1pPr>
          </a:lstStyle>
          <a:p>
            <a:fld id="{924570C5-FBC8-4A6B-8127-0AAEC13C9759}" type="slidenum">
              <a:rPr lang="en-US" smtClean="0"/>
              <a:t>‹#›</a:t>
            </a:fld>
            <a:endParaRPr lang="en-US" dirty="0"/>
          </a:p>
        </p:txBody>
      </p:sp>
    </p:spTree>
    <p:extLst>
      <p:ext uri="{BB962C8B-B14F-4D97-AF65-F5344CB8AC3E}">
        <p14:creationId xmlns:p14="http://schemas.microsoft.com/office/powerpoint/2010/main" val="1859173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white logo - insert image">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AC3322E0-327B-C64E-A08A-29C2836C1813}"/>
              </a:ext>
            </a:extLst>
          </p:cNvPr>
          <p:cNvSpPr>
            <a:spLocks noGrp="1"/>
          </p:cNvSpPr>
          <p:nvPr>
            <p:ph type="pic" sz="quarter" idx="12" hasCustomPrompt="1"/>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6" name="Title 1">
            <a:extLst>
              <a:ext uri="{FF2B5EF4-FFF2-40B4-BE49-F238E27FC236}">
                <a16:creationId xmlns:a16="http://schemas.microsoft.com/office/drawing/2014/main" id="{F19A77DC-AFBD-4CDE-9259-C2A73FF29ED3}"/>
              </a:ext>
            </a:extLst>
          </p:cNvPr>
          <p:cNvSpPr>
            <a:spLocks noGrp="1"/>
          </p:cNvSpPr>
          <p:nvPr>
            <p:ph type="title" hasCustomPrompt="1"/>
          </p:nvPr>
        </p:nvSpPr>
        <p:spPr>
          <a:xfrm>
            <a:off x="374351" y="2919951"/>
            <a:ext cx="3888074" cy="1235175"/>
          </a:xfrm>
        </p:spPr>
        <p:txBody>
          <a:bodyPr wrap="square" anchor="t" anchorCtr="0">
            <a:noAutofit/>
          </a:bodyPr>
          <a:lstStyle>
            <a:lvl1pPr>
              <a:lnSpc>
                <a:spcPct val="80000"/>
              </a:lnSpc>
              <a:defRPr sz="10149" b="0" cap="all" baseline="0">
                <a:solidFill>
                  <a:schemeClr val="bg1"/>
                </a:solidFill>
                <a:latin typeface="Energy Display" panose="020B0508050000020004" pitchFamily="34" charset="0"/>
                <a:cs typeface="Energy Display" panose="020B0508050000020004" pitchFamily="34" charset="0"/>
              </a:defRPr>
            </a:lvl1pPr>
          </a:lstStyle>
          <a:p>
            <a:r>
              <a:rPr lang="en-US" dirty="0"/>
              <a:t>Thank you</a:t>
            </a:r>
          </a:p>
        </p:txBody>
      </p:sp>
      <p:sp>
        <p:nvSpPr>
          <p:cNvPr id="4" name="Slide Number Placeholder 3">
            <a:extLst>
              <a:ext uri="{FF2B5EF4-FFF2-40B4-BE49-F238E27FC236}">
                <a16:creationId xmlns:a16="http://schemas.microsoft.com/office/drawing/2014/main" id="{6E2E7724-E02D-411A-AECE-77278C4272D1}"/>
              </a:ext>
            </a:extLst>
          </p:cNvPr>
          <p:cNvSpPr>
            <a:spLocks noGrp="1"/>
          </p:cNvSpPr>
          <p:nvPr>
            <p:ph type="sldNum" sz="quarter" idx="24"/>
          </p:nvPr>
        </p:nvSpPr>
        <p:spPr/>
        <p:txBody>
          <a:bodyPr/>
          <a:lstStyle>
            <a:lvl1pPr>
              <a:defRPr>
                <a:solidFill>
                  <a:schemeClr val="bg1"/>
                </a:solidFill>
              </a:defRPr>
            </a:lvl1pPr>
          </a:lstStyle>
          <a:p>
            <a:fld id="{924570C5-FBC8-4A6B-8127-0AAEC13C9759}" type="slidenum">
              <a:rPr lang="en-US" smtClean="0"/>
              <a:t>‹#›</a:t>
            </a:fld>
            <a:endParaRPr lang="en-US" dirty="0"/>
          </a:p>
        </p:txBody>
      </p:sp>
      <p:sp>
        <p:nvSpPr>
          <p:cNvPr id="11" name="Picture Placeholder 2">
            <a:extLst>
              <a:ext uri="{FF2B5EF4-FFF2-40B4-BE49-F238E27FC236}">
                <a16:creationId xmlns:a16="http://schemas.microsoft.com/office/drawing/2014/main" id="{78F49844-CA29-6E48-957A-940C5D6DAECF}"/>
              </a:ext>
            </a:extLst>
          </p:cNvPr>
          <p:cNvSpPr>
            <a:spLocks noGrp="1"/>
          </p:cNvSpPr>
          <p:nvPr>
            <p:ph type="pic" sz="quarter" idx="22" hasCustomPrompt="1"/>
          </p:nvPr>
        </p:nvSpPr>
        <p:spPr>
          <a:xfrm>
            <a:off x="10391846" y="5652001"/>
            <a:ext cx="1429014" cy="730799"/>
          </a:xfr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Autofit/>
          </a:bodyPr>
          <a:lstStyle>
            <a:lvl1pPr>
              <a:defRPr>
                <a:noFill/>
              </a:defRPr>
            </a:lvl1pPr>
          </a:lstStyle>
          <a:p>
            <a:r>
              <a:rPr lang="en-US" dirty="0"/>
              <a:t> </a:t>
            </a:r>
          </a:p>
        </p:txBody>
      </p:sp>
    </p:spTree>
    <p:extLst>
      <p:ext uri="{BB962C8B-B14F-4D97-AF65-F5344CB8AC3E}">
        <p14:creationId xmlns:p14="http://schemas.microsoft.com/office/powerpoint/2010/main" val="11270328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ank You colour logo - insert image">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AC3322E0-327B-C64E-A08A-29C2836C1813}"/>
              </a:ext>
            </a:extLst>
          </p:cNvPr>
          <p:cNvSpPr>
            <a:spLocks noGrp="1"/>
          </p:cNvSpPr>
          <p:nvPr>
            <p:ph type="pic" sz="quarter" idx="12" hasCustomPrompt="1"/>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6" name="Title 1">
            <a:extLst>
              <a:ext uri="{FF2B5EF4-FFF2-40B4-BE49-F238E27FC236}">
                <a16:creationId xmlns:a16="http://schemas.microsoft.com/office/drawing/2014/main" id="{F19A77DC-AFBD-4CDE-9259-C2A73FF29ED3}"/>
              </a:ext>
            </a:extLst>
          </p:cNvPr>
          <p:cNvSpPr>
            <a:spLocks noGrp="1"/>
          </p:cNvSpPr>
          <p:nvPr>
            <p:ph type="title" hasCustomPrompt="1"/>
          </p:nvPr>
        </p:nvSpPr>
        <p:spPr>
          <a:xfrm>
            <a:off x="374351" y="2919951"/>
            <a:ext cx="3888074" cy="1235175"/>
          </a:xfrm>
        </p:spPr>
        <p:txBody>
          <a:bodyPr wrap="square" anchor="t" anchorCtr="0">
            <a:noAutofit/>
          </a:bodyPr>
          <a:lstStyle>
            <a:lvl1pPr>
              <a:lnSpc>
                <a:spcPct val="80000"/>
              </a:lnSpc>
              <a:defRPr sz="10149" b="0" cap="all" baseline="0">
                <a:solidFill>
                  <a:schemeClr val="bg1"/>
                </a:solidFill>
                <a:latin typeface="Energy Display" panose="020B0508050000020004" pitchFamily="34" charset="0"/>
                <a:cs typeface="Energy Display" panose="020B0508050000020004" pitchFamily="34" charset="0"/>
              </a:defRPr>
            </a:lvl1pPr>
          </a:lstStyle>
          <a:p>
            <a:r>
              <a:rPr lang="en-US" dirty="0"/>
              <a:t>Thank you</a:t>
            </a:r>
          </a:p>
        </p:txBody>
      </p:sp>
      <p:sp>
        <p:nvSpPr>
          <p:cNvPr id="4" name="Slide Number Placeholder 3">
            <a:extLst>
              <a:ext uri="{FF2B5EF4-FFF2-40B4-BE49-F238E27FC236}">
                <a16:creationId xmlns:a16="http://schemas.microsoft.com/office/drawing/2014/main" id="{28438CDB-DD27-44D6-8E63-7B0F0EE9B436}"/>
              </a:ext>
            </a:extLst>
          </p:cNvPr>
          <p:cNvSpPr>
            <a:spLocks noGrp="1"/>
          </p:cNvSpPr>
          <p:nvPr>
            <p:ph type="sldNum" sz="quarter" idx="24"/>
          </p:nvPr>
        </p:nvSpPr>
        <p:spPr/>
        <p:txBody>
          <a:bodyPr/>
          <a:lstStyle/>
          <a:p>
            <a:fld id="{924570C5-FBC8-4A6B-8127-0AAEC13C9759}" type="slidenum">
              <a:rPr lang="en-US" smtClean="0"/>
              <a:t>‹#›</a:t>
            </a:fld>
            <a:endParaRPr lang="en-US" dirty="0"/>
          </a:p>
        </p:txBody>
      </p:sp>
      <p:sp>
        <p:nvSpPr>
          <p:cNvPr id="13" name="Picture Placeholder 2">
            <a:extLst>
              <a:ext uri="{FF2B5EF4-FFF2-40B4-BE49-F238E27FC236}">
                <a16:creationId xmlns:a16="http://schemas.microsoft.com/office/drawing/2014/main" id="{51E8C843-7E2E-2F4E-A347-34B2010FDDB3}"/>
              </a:ext>
            </a:extLst>
          </p:cNvPr>
          <p:cNvSpPr>
            <a:spLocks noGrp="1"/>
          </p:cNvSpPr>
          <p:nvPr>
            <p:ph type="pic" sz="quarter" idx="22" hasCustomPrompt="1"/>
          </p:nvPr>
        </p:nvSpPr>
        <p:spPr>
          <a:xfrm>
            <a:off x="10391846" y="5652001"/>
            <a:ext cx="1429014" cy="730799"/>
          </a:xfrm>
          <a:blipFill>
            <a:blip r:embed="rId4">
              <a:extLst>
                <a:ext uri="{96DAC541-7B7A-43D3-8B79-37D633B846F1}">
                  <asvg:svgBlip xmlns:asvg="http://schemas.microsoft.com/office/drawing/2016/SVG/main" r:embed="rId5"/>
                </a:ext>
              </a:extLst>
            </a:blip>
            <a:stretch>
              <a:fillRect/>
            </a:stretch>
          </a:blipFill>
        </p:spPr>
        <p:txBody>
          <a:bodyPr>
            <a:noAutofit/>
          </a:bodyPr>
          <a:lstStyle>
            <a:lvl1pPr>
              <a:defRPr>
                <a:noFill/>
              </a:defRPr>
            </a:lvl1pPr>
          </a:lstStyle>
          <a:p>
            <a:r>
              <a:rPr lang="en-US" dirty="0"/>
              <a:t> </a:t>
            </a:r>
          </a:p>
        </p:txBody>
      </p:sp>
    </p:spTree>
    <p:extLst>
      <p:ext uri="{BB962C8B-B14F-4D97-AF65-F5344CB8AC3E}">
        <p14:creationId xmlns:p14="http://schemas.microsoft.com/office/powerpoint/2010/main" val="36243226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 title only">
  <p:cSld name="1_Content - title only">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74353" y="878401"/>
            <a:ext cx="11441529" cy="3462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2"/>
              </a:buClr>
              <a:buSzPts val="19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 name="Google Shape;57;p14"/>
          <p:cNvSpPr txBox="1">
            <a:spLocks noGrp="1"/>
          </p:cNvSpPr>
          <p:nvPr>
            <p:ph type="sldNum" idx="12"/>
          </p:nvPr>
        </p:nvSpPr>
        <p:spPr>
          <a:xfrm>
            <a:off x="11498987" y="6512402"/>
            <a:ext cx="323491" cy="123111"/>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8" name="Google Shape;58;p14"/>
          <p:cNvSpPr txBox="1">
            <a:spLocks noGrp="1"/>
          </p:cNvSpPr>
          <p:nvPr>
            <p:ph type="subTitle" idx="1"/>
          </p:nvPr>
        </p:nvSpPr>
        <p:spPr>
          <a:xfrm>
            <a:off x="374351" y="442571"/>
            <a:ext cx="3670140" cy="208416"/>
          </a:xfrm>
          <a:prstGeom prst="rect">
            <a:avLst/>
          </a:prstGeom>
          <a:noFill/>
          <a:ln>
            <a:noFill/>
          </a:ln>
        </p:spPr>
        <p:txBody>
          <a:bodyPr spcFirstLastPara="1" wrap="square" lIns="0" tIns="40500" rIns="0" bIns="0" anchor="b" anchorCtr="0">
            <a:spAutoFit/>
          </a:bodyPr>
          <a:lstStyle>
            <a:lvl1pPr lvl="0" algn="l">
              <a:lnSpc>
                <a:spcPct val="100000"/>
              </a:lnSpc>
              <a:spcBef>
                <a:spcPts val="0"/>
              </a:spcBef>
              <a:spcAft>
                <a:spcPts val="0"/>
              </a:spcAft>
              <a:buClr>
                <a:schemeClr val="dk2"/>
              </a:buClr>
              <a:buSzPts val="800"/>
              <a:buNone/>
              <a:defRPr sz="1067" b="1" cap="none">
                <a:solidFill>
                  <a:schemeClr val="dk2"/>
                </a:solidFill>
              </a:defRPr>
            </a:lvl1pPr>
            <a:lvl2pPr lvl="1" algn="ctr">
              <a:lnSpc>
                <a:spcPct val="95000"/>
              </a:lnSpc>
              <a:spcBef>
                <a:spcPts val="533"/>
              </a:spcBef>
              <a:spcAft>
                <a:spcPts val="0"/>
              </a:spcAft>
              <a:buClr>
                <a:schemeClr val="dk1"/>
              </a:buClr>
              <a:buSzPts val="1500"/>
              <a:buNone/>
              <a:defRPr sz="2000"/>
            </a:lvl2pPr>
            <a:lvl3pPr lvl="2" algn="ctr">
              <a:lnSpc>
                <a:spcPct val="95000"/>
              </a:lnSpc>
              <a:spcBef>
                <a:spcPts val="533"/>
              </a:spcBef>
              <a:spcAft>
                <a:spcPts val="0"/>
              </a:spcAft>
              <a:buClr>
                <a:schemeClr val="dk1"/>
              </a:buClr>
              <a:buSzPts val="1400"/>
              <a:buNone/>
              <a:defRPr sz="1867"/>
            </a:lvl3pPr>
            <a:lvl4pPr lvl="3" algn="ctr">
              <a:lnSpc>
                <a:spcPct val="95000"/>
              </a:lnSpc>
              <a:spcBef>
                <a:spcPts val="533"/>
              </a:spcBef>
              <a:spcAft>
                <a:spcPts val="0"/>
              </a:spcAft>
              <a:buClr>
                <a:schemeClr val="dk1"/>
              </a:buClr>
              <a:buSzPts val="1200"/>
              <a:buNone/>
              <a:defRPr sz="1600"/>
            </a:lvl4pPr>
            <a:lvl5pPr lvl="4" algn="ctr">
              <a:lnSpc>
                <a:spcPct val="95000"/>
              </a:lnSpc>
              <a:spcBef>
                <a:spcPts val="533"/>
              </a:spcBef>
              <a:spcAft>
                <a:spcPts val="0"/>
              </a:spcAft>
              <a:buClr>
                <a:schemeClr val="dk1"/>
              </a:buClr>
              <a:buSzPts val="1200"/>
              <a:buNone/>
              <a:defRPr sz="1600"/>
            </a:lvl5pPr>
            <a:lvl6pPr lvl="5" algn="ctr">
              <a:lnSpc>
                <a:spcPct val="95000"/>
              </a:lnSpc>
              <a:spcBef>
                <a:spcPts val="533"/>
              </a:spcBef>
              <a:spcAft>
                <a:spcPts val="0"/>
              </a:spcAft>
              <a:buClr>
                <a:schemeClr val="dk1"/>
              </a:buClr>
              <a:buSzPts val="1200"/>
              <a:buNone/>
              <a:defRPr sz="1600"/>
            </a:lvl6pPr>
            <a:lvl7pPr lvl="6" algn="ctr">
              <a:lnSpc>
                <a:spcPct val="95000"/>
              </a:lnSpc>
              <a:spcBef>
                <a:spcPts val="533"/>
              </a:spcBef>
              <a:spcAft>
                <a:spcPts val="0"/>
              </a:spcAft>
              <a:buClr>
                <a:schemeClr val="dk1"/>
              </a:buClr>
              <a:buSzPts val="1200"/>
              <a:buNone/>
              <a:defRPr sz="1600"/>
            </a:lvl7pPr>
            <a:lvl8pPr lvl="7" algn="ctr">
              <a:lnSpc>
                <a:spcPct val="95000"/>
              </a:lnSpc>
              <a:spcBef>
                <a:spcPts val="533"/>
              </a:spcBef>
              <a:spcAft>
                <a:spcPts val="0"/>
              </a:spcAft>
              <a:buClr>
                <a:schemeClr val="dk1"/>
              </a:buClr>
              <a:buSzPts val="1200"/>
              <a:buNone/>
              <a:defRPr sz="1600"/>
            </a:lvl8pPr>
            <a:lvl9pPr lvl="8" algn="ctr">
              <a:lnSpc>
                <a:spcPct val="95000"/>
              </a:lnSpc>
              <a:spcBef>
                <a:spcPts val="533"/>
              </a:spcBef>
              <a:spcAft>
                <a:spcPts val="533"/>
              </a:spcAft>
              <a:buClr>
                <a:schemeClr val="dk1"/>
              </a:buClr>
              <a:buSzPts val="1200"/>
              <a:buNone/>
              <a:defRPr sz="1600"/>
            </a:lvl9pPr>
          </a:lstStyle>
          <a:p>
            <a:endParaRPr/>
          </a:p>
        </p:txBody>
      </p:sp>
      <p:sp>
        <p:nvSpPr>
          <p:cNvPr id="59" name="Google Shape;59;p14"/>
          <p:cNvSpPr txBox="1">
            <a:spLocks noGrp="1"/>
          </p:cNvSpPr>
          <p:nvPr>
            <p:ph type="body" idx="2"/>
          </p:nvPr>
        </p:nvSpPr>
        <p:spPr>
          <a:xfrm>
            <a:off x="374353" y="6375401"/>
            <a:ext cx="8531700" cy="87716"/>
          </a:xfrm>
          <a:prstGeom prst="rect">
            <a:avLst/>
          </a:prstGeom>
          <a:noFill/>
          <a:ln>
            <a:noFill/>
          </a:ln>
        </p:spPr>
        <p:txBody>
          <a:bodyPr spcFirstLastPara="1" wrap="square" lIns="0" tIns="0" rIns="0" bIns="0" anchor="t" anchorCtr="0">
            <a:spAutoFit/>
          </a:bodyPr>
          <a:lstStyle>
            <a:lvl1pPr marL="609585" lvl="0" indent="-304792" algn="l">
              <a:lnSpc>
                <a:spcPct val="95000"/>
              </a:lnSpc>
              <a:spcBef>
                <a:spcPts val="0"/>
              </a:spcBef>
              <a:spcAft>
                <a:spcPts val="0"/>
              </a:spcAft>
              <a:buClr>
                <a:schemeClr val="dk1"/>
              </a:buClr>
              <a:buSzPts val="500"/>
              <a:buNone/>
              <a:defRPr sz="667" b="0"/>
            </a:lvl1pPr>
            <a:lvl2pPr marL="1219170" lvl="1" indent="-304792" algn="l">
              <a:lnSpc>
                <a:spcPct val="95000"/>
              </a:lnSpc>
              <a:spcBef>
                <a:spcPts val="533"/>
              </a:spcBef>
              <a:spcAft>
                <a:spcPts val="0"/>
              </a:spcAft>
              <a:buClr>
                <a:schemeClr val="dk1"/>
              </a:buClr>
              <a:buSzPts val="500"/>
              <a:buNone/>
              <a:defRPr sz="667" b="0"/>
            </a:lvl2pPr>
            <a:lvl3pPr marL="1828754" lvl="2" indent="-304792" algn="l">
              <a:lnSpc>
                <a:spcPct val="95000"/>
              </a:lnSpc>
              <a:spcBef>
                <a:spcPts val="533"/>
              </a:spcBef>
              <a:spcAft>
                <a:spcPts val="0"/>
              </a:spcAft>
              <a:buClr>
                <a:schemeClr val="dk1"/>
              </a:buClr>
              <a:buSzPts val="500"/>
              <a:buNone/>
              <a:defRPr sz="667"/>
            </a:lvl3pPr>
            <a:lvl4pPr marL="2438339" lvl="3" indent="-347125" algn="l">
              <a:lnSpc>
                <a:spcPct val="95000"/>
              </a:lnSpc>
              <a:spcBef>
                <a:spcPts val="533"/>
              </a:spcBef>
              <a:spcAft>
                <a:spcPts val="0"/>
              </a:spcAft>
              <a:buClr>
                <a:schemeClr val="dk1"/>
              </a:buClr>
              <a:buSzPts val="500"/>
              <a:buChar char="–"/>
              <a:defRPr sz="667"/>
            </a:lvl4pPr>
            <a:lvl5pPr marL="3047924" lvl="4" indent="-347125" algn="l">
              <a:lnSpc>
                <a:spcPct val="95000"/>
              </a:lnSpc>
              <a:spcBef>
                <a:spcPts val="533"/>
              </a:spcBef>
              <a:spcAft>
                <a:spcPts val="0"/>
              </a:spcAft>
              <a:buClr>
                <a:schemeClr val="dk1"/>
              </a:buClr>
              <a:buSzPts val="500"/>
              <a:buChar char="–"/>
              <a:defRPr sz="667" b="0"/>
            </a:lvl5pPr>
            <a:lvl6pPr marL="3657509" lvl="5" indent="-304792" algn="l">
              <a:lnSpc>
                <a:spcPct val="95000"/>
              </a:lnSpc>
              <a:spcBef>
                <a:spcPts val="533"/>
              </a:spcBef>
              <a:spcAft>
                <a:spcPts val="0"/>
              </a:spcAft>
              <a:buClr>
                <a:schemeClr val="dk1"/>
              </a:buClr>
              <a:buSzPts val="500"/>
              <a:buNone/>
              <a:defRPr sz="667"/>
            </a:lvl6pPr>
            <a:lvl7pPr marL="4267093" lvl="6" indent="-304792" algn="l">
              <a:lnSpc>
                <a:spcPct val="95000"/>
              </a:lnSpc>
              <a:spcBef>
                <a:spcPts val="533"/>
              </a:spcBef>
              <a:spcAft>
                <a:spcPts val="0"/>
              </a:spcAft>
              <a:buClr>
                <a:schemeClr val="dk1"/>
              </a:buClr>
              <a:buSzPts val="500"/>
              <a:buNone/>
              <a:defRPr sz="667"/>
            </a:lvl7pPr>
            <a:lvl8pPr marL="4876678" lvl="7" indent="-347125" algn="l">
              <a:lnSpc>
                <a:spcPct val="95000"/>
              </a:lnSpc>
              <a:spcBef>
                <a:spcPts val="533"/>
              </a:spcBef>
              <a:spcAft>
                <a:spcPts val="0"/>
              </a:spcAft>
              <a:buClr>
                <a:schemeClr val="dk1"/>
              </a:buClr>
              <a:buSzPts val="500"/>
              <a:buChar char="•"/>
              <a:defRPr sz="667" b="0"/>
            </a:lvl8pPr>
            <a:lvl9pPr marL="5486263" lvl="8" indent="-304792" algn="l">
              <a:lnSpc>
                <a:spcPct val="95000"/>
              </a:lnSpc>
              <a:spcBef>
                <a:spcPts val="533"/>
              </a:spcBef>
              <a:spcAft>
                <a:spcPts val="533"/>
              </a:spcAft>
              <a:buClr>
                <a:schemeClr val="dk1"/>
              </a:buClr>
              <a:buSzPts val="500"/>
              <a:buNone/>
              <a:defRPr sz="667"/>
            </a:lvl9pPr>
          </a:lstStyle>
          <a:p>
            <a:endParaRPr/>
          </a:p>
        </p:txBody>
      </p:sp>
      <p:sp>
        <p:nvSpPr>
          <p:cNvPr id="60" name="Google Shape;60;p14"/>
          <p:cNvSpPr txBox="1">
            <a:spLocks noGrp="1"/>
          </p:cNvSpPr>
          <p:nvPr>
            <p:ph type="ftr" idx="11"/>
          </p:nvPr>
        </p:nvSpPr>
        <p:spPr>
          <a:xfrm>
            <a:off x="374352" y="6526800"/>
            <a:ext cx="3059601" cy="108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extLst>
      <p:ext uri="{BB962C8B-B14F-4D97-AF65-F5344CB8AC3E}">
        <p14:creationId xmlns:p14="http://schemas.microsoft.com/office/powerpoint/2010/main" val="215009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white logo - insert image ">
    <p:bg>
      <p:bgPr>
        <a:solidFill>
          <a:schemeClr val="bg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F8743E98-C07E-C64E-B57C-0619A37289E6}"/>
              </a:ext>
            </a:extLst>
          </p:cNvPr>
          <p:cNvSpPr>
            <a:spLocks noGrp="1"/>
          </p:cNvSpPr>
          <p:nvPr>
            <p:ph type="pic" sz="quarter" idx="12" hasCustomPrompt="1"/>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0" name="Title 1">
            <a:extLst>
              <a:ext uri="{FF2B5EF4-FFF2-40B4-BE49-F238E27FC236}">
                <a16:creationId xmlns:a16="http://schemas.microsoft.com/office/drawing/2014/main" id="{A9EE0BA3-7C71-4724-A99D-D00D3E49C027}"/>
              </a:ext>
            </a:extLst>
          </p:cNvPr>
          <p:cNvSpPr>
            <a:spLocks noGrp="1"/>
          </p:cNvSpPr>
          <p:nvPr>
            <p:ph type="ctrTitle" hasCustomPrompt="1"/>
          </p:nvPr>
        </p:nvSpPr>
        <p:spPr>
          <a:xfrm>
            <a:off x="374351" y="34380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1" name="Subtitle 2">
            <a:extLst>
              <a:ext uri="{FF2B5EF4-FFF2-40B4-BE49-F238E27FC236}">
                <a16:creationId xmlns:a16="http://schemas.microsoft.com/office/drawing/2014/main" id="{D068300E-5718-4FF4-A5E3-CEC1C58A9066}"/>
              </a:ext>
            </a:extLst>
          </p:cNvPr>
          <p:cNvSpPr>
            <a:spLocks noGrp="1"/>
          </p:cNvSpPr>
          <p:nvPr>
            <p:ph type="subTitle" idx="1" hasCustomPrompt="1"/>
          </p:nvPr>
        </p:nvSpPr>
        <p:spPr>
          <a:xfrm>
            <a:off x="374351" y="4978800"/>
            <a:ext cx="4636800" cy="256480"/>
          </a:xfrm>
        </p:spPr>
        <p:txBody>
          <a:bodyPr wrap="square">
            <a:spAutoFit/>
          </a:bodyPr>
          <a:lstStyle>
            <a:lvl1pPr marL="0" indent="0" algn="l">
              <a:lnSpc>
                <a:spcPts val="2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sp>
        <p:nvSpPr>
          <p:cNvPr id="3" name="Picture Placeholder 2">
            <a:extLst>
              <a:ext uri="{FF2B5EF4-FFF2-40B4-BE49-F238E27FC236}">
                <a16:creationId xmlns:a16="http://schemas.microsoft.com/office/drawing/2014/main" id="{4BA1C1B2-D48A-2D4E-9EE9-29254F84563C}"/>
              </a:ext>
            </a:extLst>
          </p:cNvPr>
          <p:cNvSpPr>
            <a:spLocks noGrp="1"/>
          </p:cNvSpPr>
          <p:nvPr>
            <p:ph type="pic" sz="quarter" idx="22" hasCustomPrompt="1"/>
          </p:nvPr>
        </p:nvSpPr>
        <p:spPr>
          <a:xfrm>
            <a:off x="10391846" y="5652001"/>
            <a:ext cx="1429014" cy="730799"/>
          </a:xfr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noAutofit/>
          </a:bodyPr>
          <a:lstStyle>
            <a:lvl1pPr>
              <a:defRPr>
                <a:noFill/>
              </a:defRPr>
            </a:lvl1pPr>
          </a:lstStyle>
          <a:p>
            <a:r>
              <a:rPr lang="en-US" dirty="0"/>
              <a:t> </a:t>
            </a:r>
          </a:p>
        </p:txBody>
      </p:sp>
      <p:sp>
        <p:nvSpPr>
          <p:cNvPr id="7" name="Date Placeholder 3">
            <a:extLst>
              <a:ext uri="{FF2B5EF4-FFF2-40B4-BE49-F238E27FC236}">
                <a16:creationId xmlns:a16="http://schemas.microsoft.com/office/drawing/2014/main" id="{4B26D9FD-BAB1-4E5B-B01D-06EF8AC71CBC}"/>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9251735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E780F0-D5D5-6049-8870-5749FF3DF96B}"/>
              </a:ext>
            </a:extLst>
          </p:cNvPr>
          <p:cNvSpPr/>
          <p:nvPr userDrawn="1"/>
        </p:nvSpPr>
        <p:spPr>
          <a:xfrm>
            <a:off x="263711" y="276447"/>
            <a:ext cx="11674290" cy="6305107"/>
          </a:xfrm>
          <a:prstGeom prst="rect">
            <a:avLst/>
          </a:prstGeom>
          <a:solidFill>
            <a:schemeClr val="bg1"/>
          </a:solidFill>
          <a:ln>
            <a:noFill/>
          </a:ln>
          <a:effectLst>
            <a:outerShdw blurRad="165100" sx="102000" sy="102000" algn="ctr" rotWithShape="0">
              <a:schemeClr val="accent1">
                <a:lumMod val="50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77767-31AD-0241-A7D5-82EF9C0CAD26}"/>
              </a:ext>
            </a:extLst>
          </p:cNvPr>
          <p:cNvSpPr>
            <a:spLocks noGrp="1"/>
          </p:cNvSpPr>
          <p:nvPr>
            <p:ph type="title" hasCustomPrompt="1"/>
          </p:nvPr>
        </p:nvSpPr>
        <p:spPr>
          <a:xfrm>
            <a:off x="397565" y="492125"/>
            <a:ext cx="11400183" cy="572999"/>
          </a:xfrm>
        </p:spPr>
        <p:txBody>
          <a:bodyPr anchor="ctr">
            <a:noAutofit/>
          </a:bodyPr>
          <a:lstStyle>
            <a:lvl1pPr>
              <a:lnSpc>
                <a:spcPts val="3200"/>
              </a:lnSpc>
              <a:defRPr/>
            </a:lvl1pPr>
          </a:lstStyle>
          <a:p>
            <a:r>
              <a:rPr lang="en-GB" dirty="0"/>
              <a:t>Click to edit master title style</a:t>
            </a:r>
            <a:endParaRPr lang="en-US" dirty="0"/>
          </a:p>
        </p:txBody>
      </p:sp>
      <p:sp>
        <p:nvSpPr>
          <p:cNvPr id="10" name="Rectangle 34">
            <a:extLst>
              <a:ext uri="{FF2B5EF4-FFF2-40B4-BE49-F238E27FC236}">
                <a16:creationId xmlns:a16="http://schemas.microsoft.com/office/drawing/2014/main" id="{677ADDB3-3306-B348-96BA-E22856719134}"/>
              </a:ext>
            </a:extLst>
          </p:cNvPr>
          <p:cNvSpPr/>
          <p:nvPr userDrawn="1"/>
        </p:nvSpPr>
        <p:spPr>
          <a:xfrm>
            <a:off x="2906943" y="333403"/>
            <a:ext cx="8610521" cy="6668196"/>
          </a:xfrm>
          <a:custGeom>
            <a:avLst/>
            <a:gdLst>
              <a:gd name="connsiteX0" fmla="*/ 0 w 1696064"/>
              <a:gd name="connsiteY0" fmla="*/ 0 h 1257387"/>
              <a:gd name="connsiteX1" fmla="*/ 1696064 w 1696064"/>
              <a:gd name="connsiteY1" fmla="*/ 0 h 1257387"/>
              <a:gd name="connsiteX2" fmla="*/ 1696064 w 1696064"/>
              <a:gd name="connsiteY2" fmla="*/ 1257387 h 1257387"/>
              <a:gd name="connsiteX3" fmla="*/ 0 w 1696064"/>
              <a:gd name="connsiteY3" fmla="*/ 1257387 h 1257387"/>
              <a:gd name="connsiteX4" fmla="*/ 0 w 1696064"/>
              <a:gd name="connsiteY4" fmla="*/ 0 h 1257387"/>
              <a:gd name="connsiteX0" fmla="*/ 1157469 w 1696064"/>
              <a:gd name="connsiteY0" fmla="*/ 0 h 1512030"/>
              <a:gd name="connsiteX1" fmla="*/ 1696064 w 1696064"/>
              <a:gd name="connsiteY1" fmla="*/ 254643 h 1512030"/>
              <a:gd name="connsiteX2" fmla="*/ 1696064 w 1696064"/>
              <a:gd name="connsiteY2" fmla="*/ 1512030 h 1512030"/>
              <a:gd name="connsiteX3" fmla="*/ 0 w 1696064"/>
              <a:gd name="connsiteY3" fmla="*/ 1512030 h 1512030"/>
              <a:gd name="connsiteX4" fmla="*/ 1157469 w 1696064"/>
              <a:gd name="connsiteY4" fmla="*/ 0 h 1512030"/>
              <a:gd name="connsiteX0" fmla="*/ 1307939 w 1696064"/>
              <a:gd name="connsiteY0" fmla="*/ 578734 h 1257387"/>
              <a:gd name="connsiteX1" fmla="*/ 1696064 w 1696064"/>
              <a:gd name="connsiteY1" fmla="*/ 0 h 1257387"/>
              <a:gd name="connsiteX2" fmla="*/ 1696064 w 1696064"/>
              <a:gd name="connsiteY2" fmla="*/ 1257387 h 1257387"/>
              <a:gd name="connsiteX3" fmla="*/ 0 w 1696064"/>
              <a:gd name="connsiteY3" fmla="*/ 1257387 h 1257387"/>
              <a:gd name="connsiteX4" fmla="*/ 1307939 w 1696064"/>
              <a:gd name="connsiteY4" fmla="*/ 578734 h 1257387"/>
              <a:gd name="connsiteX0" fmla="*/ 1250066 w 1696064"/>
              <a:gd name="connsiteY0" fmla="*/ 219919 h 1257387"/>
              <a:gd name="connsiteX1" fmla="*/ 1696064 w 1696064"/>
              <a:gd name="connsiteY1" fmla="*/ 0 h 1257387"/>
              <a:gd name="connsiteX2" fmla="*/ 1696064 w 1696064"/>
              <a:gd name="connsiteY2" fmla="*/ 1257387 h 1257387"/>
              <a:gd name="connsiteX3" fmla="*/ 0 w 1696064"/>
              <a:gd name="connsiteY3" fmla="*/ 1257387 h 1257387"/>
              <a:gd name="connsiteX4" fmla="*/ 1250066 w 1696064"/>
              <a:gd name="connsiteY4" fmla="*/ 219919 h 1257387"/>
              <a:gd name="connsiteX0" fmla="*/ 1250066 w 1962282"/>
              <a:gd name="connsiteY0" fmla="*/ 219919 h 1257387"/>
              <a:gd name="connsiteX1" fmla="*/ 1696064 w 1962282"/>
              <a:gd name="connsiteY1" fmla="*/ 0 h 1257387"/>
              <a:gd name="connsiteX2" fmla="*/ 1962282 w 1962282"/>
              <a:gd name="connsiteY2" fmla="*/ 88344 h 1257387"/>
              <a:gd name="connsiteX3" fmla="*/ 0 w 1962282"/>
              <a:gd name="connsiteY3" fmla="*/ 1257387 h 1257387"/>
              <a:gd name="connsiteX4" fmla="*/ 1250066 w 1962282"/>
              <a:gd name="connsiteY4" fmla="*/ 219919 h 1257387"/>
              <a:gd name="connsiteX0" fmla="*/ 1250066 w 1696064"/>
              <a:gd name="connsiteY0" fmla="*/ 219919 h 1257387"/>
              <a:gd name="connsiteX1" fmla="*/ 1696064 w 1696064"/>
              <a:gd name="connsiteY1" fmla="*/ 0 h 1257387"/>
              <a:gd name="connsiteX2" fmla="*/ 1638191 w 1696064"/>
              <a:gd name="connsiteY2" fmla="*/ 331412 h 1257387"/>
              <a:gd name="connsiteX3" fmla="*/ 0 w 1696064"/>
              <a:gd name="connsiteY3" fmla="*/ 1257387 h 1257387"/>
              <a:gd name="connsiteX4" fmla="*/ 1250066 w 1696064"/>
              <a:gd name="connsiteY4" fmla="*/ 219919 h 1257387"/>
              <a:gd name="connsiteX0" fmla="*/ 0 w 445998"/>
              <a:gd name="connsiteY0" fmla="*/ 219919 h 331412"/>
              <a:gd name="connsiteX1" fmla="*/ 445998 w 445998"/>
              <a:gd name="connsiteY1" fmla="*/ 0 h 331412"/>
              <a:gd name="connsiteX2" fmla="*/ 388125 w 445998"/>
              <a:gd name="connsiteY2" fmla="*/ 331412 h 331412"/>
              <a:gd name="connsiteX3" fmla="*/ 324091 w 445998"/>
              <a:gd name="connsiteY3" fmla="*/ 146218 h 331412"/>
              <a:gd name="connsiteX4" fmla="*/ 0 w 445998"/>
              <a:gd name="connsiteY4" fmla="*/ 219919 h 331412"/>
              <a:gd name="connsiteX0" fmla="*/ 0 w 445998"/>
              <a:gd name="connsiteY0" fmla="*/ 219919 h 331412"/>
              <a:gd name="connsiteX1" fmla="*/ 445998 w 445998"/>
              <a:gd name="connsiteY1" fmla="*/ 0 h 331412"/>
              <a:gd name="connsiteX2" fmla="*/ 388125 w 445998"/>
              <a:gd name="connsiteY2" fmla="*/ 331412 h 331412"/>
              <a:gd name="connsiteX3" fmla="*/ 358815 w 445998"/>
              <a:gd name="connsiteY3" fmla="*/ 238816 h 331412"/>
              <a:gd name="connsiteX4" fmla="*/ 0 w 445998"/>
              <a:gd name="connsiteY4" fmla="*/ 219919 h 331412"/>
              <a:gd name="connsiteX0" fmla="*/ 0 w 445998"/>
              <a:gd name="connsiteY0" fmla="*/ 219919 h 349030"/>
              <a:gd name="connsiteX1" fmla="*/ 445998 w 445998"/>
              <a:gd name="connsiteY1" fmla="*/ 0 h 349030"/>
              <a:gd name="connsiteX2" fmla="*/ 406917 w 445998"/>
              <a:gd name="connsiteY2" fmla="*/ 349030 h 349030"/>
              <a:gd name="connsiteX3" fmla="*/ 358815 w 445998"/>
              <a:gd name="connsiteY3" fmla="*/ 238816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352942 w 445998"/>
              <a:gd name="connsiteY3" fmla="*/ 141330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297739 w 445998"/>
              <a:gd name="connsiteY3" fmla="*/ 232943 h 349030"/>
              <a:gd name="connsiteX4" fmla="*/ 0 w 445998"/>
              <a:gd name="connsiteY4" fmla="*/ 219919 h 349030"/>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 name="connsiteX0" fmla="*/ 0 w 473012"/>
              <a:gd name="connsiteY0" fmla="*/ 123608 h 251544"/>
              <a:gd name="connsiteX1" fmla="*/ 473012 w 473012"/>
              <a:gd name="connsiteY1" fmla="*/ 0 h 251544"/>
              <a:gd name="connsiteX2" fmla="*/ 411615 w 473012"/>
              <a:gd name="connsiteY2" fmla="*/ 251544 h 251544"/>
              <a:gd name="connsiteX3" fmla="*/ 302437 w 473012"/>
              <a:gd name="connsiteY3" fmla="*/ 135457 h 251544"/>
              <a:gd name="connsiteX4" fmla="*/ 0 w 473012"/>
              <a:gd name="connsiteY4" fmla="*/ 123608 h 251544"/>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96" h="349030">
                <a:moveTo>
                  <a:pt x="0" y="221094"/>
                </a:moveTo>
                <a:lnTo>
                  <a:pt x="450696" y="0"/>
                </a:lnTo>
                <a:lnTo>
                  <a:pt x="411615" y="349030"/>
                </a:lnTo>
                <a:lnTo>
                  <a:pt x="302437" y="232943"/>
                </a:lnTo>
                <a:lnTo>
                  <a:pt x="0" y="221094"/>
                </a:lnTo>
                <a:close/>
              </a:path>
            </a:pathLst>
          </a:custGeom>
          <a:noFill/>
          <a:ln w="19050">
            <a:solidFill>
              <a:schemeClr val="accent3">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4">
            <a:extLst>
              <a:ext uri="{FF2B5EF4-FFF2-40B4-BE49-F238E27FC236}">
                <a16:creationId xmlns:a16="http://schemas.microsoft.com/office/drawing/2014/main" id="{3F3F4562-5503-2C49-8CF3-502EA618B445}"/>
              </a:ext>
            </a:extLst>
          </p:cNvPr>
          <p:cNvSpPr/>
          <p:nvPr userDrawn="1"/>
        </p:nvSpPr>
        <p:spPr>
          <a:xfrm>
            <a:off x="3762600" y="-992851"/>
            <a:ext cx="8610521" cy="6668196"/>
          </a:xfrm>
          <a:custGeom>
            <a:avLst/>
            <a:gdLst>
              <a:gd name="connsiteX0" fmla="*/ 0 w 1696064"/>
              <a:gd name="connsiteY0" fmla="*/ 0 h 1257387"/>
              <a:gd name="connsiteX1" fmla="*/ 1696064 w 1696064"/>
              <a:gd name="connsiteY1" fmla="*/ 0 h 1257387"/>
              <a:gd name="connsiteX2" fmla="*/ 1696064 w 1696064"/>
              <a:gd name="connsiteY2" fmla="*/ 1257387 h 1257387"/>
              <a:gd name="connsiteX3" fmla="*/ 0 w 1696064"/>
              <a:gd name="connsiteY3" fmla="*/ 1257387 h 1257387"/>
              <a:gd name="connsiteX4" fmla="*/ 0 w 1696064"/>
              <a:gd name="connsiteY4" fmla="*/ 0 h 1257387"/>
              <a:gd name="connsiteX0" fmla="*/ 1157469 w 1696064"/>
              <a:gd name="connsiteY0" fmla="*/ 0 h 1512030"/>
              <a:gd name="connsiteX1" fmla="*/ 1696064 w 1696064"/>
              <a:gd name="connsiteY1" fmla="*/ 254643 h 1512030"/>
              <a:gd name="connsiteX2" fmla="*/ 1696064 w 1696064"/>
              <a:gd name="connsiteY2" fmla="*/ 1512030 h 1512030"/>
              <a:gd name="connsiteX3" fmla="*/ 0 w 1696064"/>
              <a:gd name="connsiteY3" fmla="*/ 1512030 h 1512030"/>
              <a:gd name="connsiteX4" fmla="*/ 1157469 w 1696064"/>
              <a:gd name="connsiteY4" fmla="*/ 0 h 1512030"/>
              <a:gd name="connsiteX0" fmla="*/ 1307939 w 1696064"/>
              <a:gd name="connsiteY0" fmla="*/ 578734 h 1257387"/>
              <a:gd name="connsiteX1" fmla="*/ 1696064 w 1696064"/>
              <a:gd name="connsiteY1" fmla="*/ 0 h 1257387"/>
              <a:gd name="connsiteX2" fmla="*/ 1696064 w 1696064"/>
              <a:gd name="connsiteY2" fmla="*/ 1257387 h 1257387"/>
              <a:gd name="connsiteX3" fmla="*/ 0 w 1696064"/>
              <a:gd name="connsiteY3" fmla="*/ 1257387 h 1257387"/>
              <a:gd name="connsiteX4" fmla="*/ 1307939 w 1696064"/>
              <a:gd name="connsiteY4" fmla="*/ 578734 h 1257387"/>
              <a:gd name="connsiteX0" fmla="*/ 1250066 w 1696064"/>
              <a:gd name="connsiteY0" fmla="*/ 219919 h 1257387"/>
              <a:gd name="connsiteX1" fmla="*/ 1696064 w 1696064"/>
              <a:gd name="connsiteY1" fmla="*/ 0 h 1257387"/>
              <a:gd name="connsiteX2" fmla="*/ 1696064 w 1696064"/>
              <a:gd name="connsiteY2" fmla="*/ 1257387 h 1257387"/>
              <a:gd name="connsiteX3" fmla="*/ 0 w 1696064"/>
              <a:gd name="connsiteY3" fmla="*/ 1257387 h 1257387"/>
              <a:gd name="connsiteX4" fmla="*/ 1250066 w 1696064"/>
              <a:gd name="connsiteY4" fmla="*/ 219919 h 1257387"/>
              <a:gd name="connsiteX0" fmla="*/ 1250066 w 1962282"/>
              <a:gd name="connsiteY0" fmla="*/ 219919 h 1257387"/>
              <a:gd name="connsiteX1" fmla="*/ 1696064 w 1962282"/>
              <a:gd name="connsiteY1" fmla="*/ 0 h 1257387"/>
              <a:gd name="connsiteX2" fmla="*/ 1962282 w 1962282"/>
              <a:gd name="connsiteY2" fmla="*/ 88344 h 1257387"/>
              <a:gd name="connsiteX3" fmla="*/ 0 w 1962282"/>
              <a:gd name="connsiteY3" fmla="*/ 1257387 h 1257387"/>
              <a:gd name="connsiteX4" fmla="*/ 1250066 w 1962282"/>
              <a:gd name="connsiteY4" fmla="*/ 219919 h 1257387"/>
              <a:gd name="connsiteX0" fmla="*/ 1250066 w 1696064"/>
              <a:gd name="connsiteY0" fmla="*/ 219919 h 1257387"/>
              <a:gd name="connsiteX1" fmla="*/ 1696064 w 1696064"/>
              <a:gd name="connsiteY1" fmla="*/ 0 h 1257387"/>
              <a:gd name="connsiteX2" fmla="*/ 1638191 w 1696064"/>
              <a:gd name="connsiteY2" fmla="*/ 331412 h 1257387"/>
              <a:gd name="connsiteX3" fmla="*/ 0 w 1696064"/>
              <a:gd name="connsiteY3" fmla="*/ 1257387 h 1257387"/>
              <a:gd name="connsiteX4" fmla="*/ 1250066 w 1696064"/>
              <a:gd name="connsiteY4" fmla="*/ 219919 h 1257387"/>
              <a:gd name="connsiteX0" fmla="*/ 0 w 445998"/>
              <a:gd name="connsiteY0" fmla="*/ 219919 h 331412"/>
              <a:gd name="connsiteX1" fmla="*/ 445998 w 445998"/>
              <a:gd name="connsiteY1" fmla="*/ 0 h 331412"/>
              <a:gd name="connsiteX2" fmla="*/ 388125 w 445998"/>
              <a:gd name="connsiteY2" fmla="*/ 331412 h 331412"/>
              <a:gd name="connsiteX3" fmla="*/ 324091 w 445998"/>
              <a:gd name="connsiteY3" fmla="*/ 146218 h 331412"/>
              <a:gd name="connsiteX4" fmla="*/ 0 w 445998"/>
              <a:gd name="connsiteY4" fmla="*/ 219919 h 331412"/>
              <a:gd name="connsiteX0" fmla="*/ 0 w 445998"/>
              <a:gd name="connsiteY0" fmla="*/ 219919 h 331412"/>
              <a:gd name="connsiteX1" fmla="*/ 445998 w 445998"/>
              <a:gd name="connsiteY1" fmla="*/ 0 h 331412"/>
              <a:gd name="connsiteX2" fmla="*/ 388125 w 445998"/>
              <a:gd name="connsiteY2" fmla="*/ 331412 h 331412"/>
              <a:gd name="connsiteX3" fmla="*/ 358815 w 445998"/>
              <a:gd name="connsiteY3" fmla="*/ 238816 h 331412"/>
              <a:gd name="connsiteX4" fmla="*/ 0 w 445998"/>
              <a:gd name="connsiteY4" fmla="*/ 219919 h 331412"/>
              <a:gd name="connsiteX0" fmla="*/ 0 w 445998"/>
              <a:gd name="connsiteY0" fmla="*/ 219919 h 349030"/>
              <a:gd name="connsiteX1" fmla="*/ 445998 w 445998"/>
              <a:gd name="connsiteY1" fmla="*/ 0 h 349030"/>
              <a:gd name="connsiteX2" fmla="*/ 406917 w 445998"/>
              <a:gd name="connsiteY2" fmla="*/ 349030 h 349030"/>
              <a:gd name="connsiteX3" fmla="*/ 358815 w 445998"/>
              <a:gd name="connsiteY3" fmla="*/ 238816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352942 w 445998"/>
              <a:gd name="connsiteY3" fmla="*/ 141330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297739 w 445998"/>
              <a:gd name="connsiteY3" fmla="*/ 232943 h 349030"/>
              <a:gd name="connsiteX4" fmla="*/ 0 w 445998"/>
              <a:gd name="connsiteY4" fmla="*/ 219919 h 349030"/>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 name="connsiteX0" fmla="*/ 0 w 473012"/>
              <a:gd name="connsiteY0" fmla="*/ 123608 h 251544"/>
              <a:gd name="connsiteX1" fmla="*/ 473012 w 473012"/>
              <a:gd name="connsiteY1" fmla="*/ 0 h 251544"/>
              <a:gd name="connsiteX2" fmla="*/ 411615 w 473012"/>
              <a:gd name="connsiteY2" fmla="*/ 251544 h 251544"/>
              <a:gd name="connsiteX3" fmla="*/ 302437 w 473012"/>
              <a:gd name="connsiteY3" fmla="*/ 135457 h 251544"/>
              <a:gd name="connsiteX4" fmla="*/ 0 w 473012"/>
              <a:gd name="connsiteY4" fmla="*/ 123608 h 251544"/>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96" h="349030">
                <a:moveTo>
                  <a:pt x="0" y="221094"/>
                </a:moveTo>
                <a:lnTo>
                  <a:pt x="450696" y="0"/>
                </a:lnTo>
                <a:lnTo>
                  <a:pt x="411615" y="349030"/>
                </a:lnTo>
                <a:lnTo>
                  <a:pt x="302437" y="232943"/>
                </a:lnTo>
                <a:lnTo>
                  <a:pt x="0" y="221094"/>
                </a:lnTo>
                <a:close/>
              </a:path>
            </a:pathLst>
          </a:custGeom>
          <a:noFill/>
          <a:ln w="19050">
            <a:solidFill>
              <a:schemeClr val="accent2">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4">
            <a:extLst>
              <a:ext uri="{FF2B5EF4-FFF2-40B4-BE49-F238E27FC236}">
                <a16:creationId xmlns:a16="http://schemas.microsoft.com/office/drawing/2014/main" id="{5715A7EE-9EAB-9C45-879E-154EE41FAB1B}"/>
              </a:ext>
            </a:extLst>
          </p:cNvPr>
          <p:cNvSpPr/>
          <p:nvPr userDrawn="1"/>
        </p:nvSpPr>
        <p:spPr>
          <a:xfrm>
            <a:off x="2051287" y="1612956"/>
            <a:ext cx="8610521" cy="6668196"/>
          </a:xfrm>
          <a:custGeom>
            <a:avLst/>
            <a:gdLst>
              <a:gd name="connsiteX0" fmla="*/ 0 w 1696064"/>
              <a:gd name="connsiteY0" fmla="*/ 0 h 1257387"/>
              <a:gd name="connsiteX1" fmla="*/ 1696064 w 1696064"/>
              <a:gd name="connsiteY1" fmla="*/ 0 h 1257387"/>
              <a:gd name="connsiteX2" fmla="*/ 1696064 w 1696064"/>
              <a:gd name="connsiteY2" fmla="*/ 1257387 h 1257387"/>
              <a:gd name="connsiteX3" fmla="*/ 0 w 1696064"/>
              <a:gd name="connsiteY3" fmla="*/ 1257387 h 1257387"/>
              <a:gd name="connsiteX4" fmla="*/ 0 w 1696064"/>
              <a:gd name="connsiteY4" fmla="*/ 0 h 1257387"/>
              <a:gd name="connsiteX0" fmla="*/ 1157469 w 1696064"/>
              <a:gd name="connsiteY0" fmla="*/ 0 h 1512030"/>
              <a:gd name="connsiteX1" fmla="*/ 1696064 w 1696064"/>
              <a:gd name="connsiteY1" fmla="*/ 254643 h 1512030"/>
              <a:gd name="connsiteX2" fmla="*/ 1696064 w 1696064"/>
              <a:gd name="connsiteY2" fmla="*/ 1512030 h 1512030"/>
              <a:gd name="connsiteX3" fmla="*/ 0 w 1696064"/>
              <a:gd name="connsiteY3" fmla="*/ 1512030 h 1512030"/>
              <a:gd name="connsiteX4" fmla="*/ 1157469 w 1696064"/>
              <a:gd name="connsiteY4" fmla="*/ 0 h 1512030"/>
              <a:gd name="connsiteX0" fmla="*/ 1307939 w 1696064"/>
              <a:gd name="connsiteY0" fmla="*/ 578734 h 1257387"/>
              <a:gd name="connsiteX1" fmla="*/ 1696064 w 1696064"/>
              <a:gd name="connsiteY1" fmla="*/ 0 h 1257387"/>
              <a:gd name="connsiteX2" fmla="*/ 1696064 w 1696064"/>
              <a:gd name="connsiteY2" fmla="*/ 1257387 h 1257387"/>
              <a:gd name="connsiteX3" fmla="*/ 0 w 1696064"/>
              <a:gd name="connsiteY3" fmla="*/ 1257387 h 1257387"/>
              <a:gd name="connsiteX4" fmla="*/ 1307939 w 1696064"/>
              <a:gd name="connsiteY4" fmla="*/ 578734 h 1257387"/>
              <a:gd name="connsiteX0" fmla="*/ 1250066 w 1696064"/>
              <a:gd name="connsiteY0" fmla="*/ 219919 h 1257387"/>
              <a:gd name="connsiteX1" fmla="*/ 1696064 w 1696064"/>
              <a:gd name="connsiteY1" fmla="*/ 0 h 1257387"/>
              <a:gd name="connsiteX2" fmla="*/ 1696064 w 1696064"/>
              <a:gd name="connsiteY2" fmla="*/ 1257387 h 1257387"/>
              <a:gd name="connsiteX3" fmla="*/ 0 w 1696064"/>
              <a:gd name="connsiteY3" fmla="*/ 1257387 h 1257387"/>
              <a:gd name="connsiteX4" fmla="*/ 1250066 w 1696064"/>
              <a:gd name="connsiteY4" fmla="*/ 219919 h 1257387"/>
              <a:gd name="connsiteX0" fmla="*/ 1250066 w 1962282"/>
              <a:gd name="connsiteY0" fmla="*/ 219919 h 1257387"/>
              <a:gd name="connsiteX1" fmla="*/ 1696064 w 1962282"/>
              <a:gd name="connsiteY1" fmla="*/ 0 h 1257387"/>
              <a:gd name="connsiteX2" fmla="*/ 1962282 w 1962282"/>
              <a:gd name="connsiteY2" fmla="*/ 88344 h 1257387"/>
              <a:gd name="connsiteX3" fmla="*/ 0 w 1962282"/>
              <a:gd name="connsiteY3" fmla="*/ 1257387 h 1257387"/>
              <a:gd name="connsiteX4" fmla="*/ 1250066 w 1962282"/>
              <a:gd name="connsiteY4" fmla="*/ 219919 h 1257387"/>
              <a:gd name="connsiteX0" fmla="*/ 1250066 w 1696064"/>
              <a:gd name="connsiteY0" fmla="*/ 219919 h 1257387"/>
              <a:gd name="connsiteX1" fmla="*/ 1696064 w 1696064"/>
              <a:gd name="connsiteY1" fmla="*/ 0 h 1257387"/>
              <a:gd name="connsiteX2" fmla="*/ 1638191 w 1696064"/>
              <a:gd name="connsiteY2" fmla="*/ 331412 h 1257387"/>
              <a:gd name="connsiteX3" fmla="*/ 0 w 1696064"/>
              <a:gd name="connsiteY3" fmla="*/ 1257387 h 1257387"/>
              <a:gd name="connsiteX4" fmla="*/ 1250066 w 1696064"/>
              <a:gd name="connsiteY4" fmla="*/ 219919 h 1257387"/>
              <a:gd name="connsiteX0" fmla="*/ 0 w 445998"/>
              <a:gd name="connsiteY0" fmla="*/ 219919 h 331412"/>
              <a:gd name="connsiteX1" fmla="*/ 445998 w 445998"/>
              <a:gd name="connsiteY1" fmla="*/ 0 h 331412"/>
              <a:gd name="connsiteX2" fmla="*/ 388125 w 445998"/>
              <a:gd name="connsiteY2" fmla="*/ 331412 h 331412"/>
              <a:gd name="connsiteX3" fmla="*/ 324091 w 445998"/>
              <a:gd name="connsiteY3" fmla="*/ 146218 h 331412"/>
              <a:gd name="connsiteX4" fmla="*/ 0 w 445998"/>
              <a:gd name="connsiteY4" fmla="*/ 219919 h 331412"/>
              <a:gd name="connsiteX0" fmla="*/ 0 w 445998"/>
              <a:gd name="connsiteY0" fmla="*/ 219919 h 331412"/>
              <a:gd name="connsiteX1" fmla="*/ 445998 w 445998"/>
              <a:gd name="connsiteY1" fmla="*/ 0 h 331412"/>
              <a:gd name="connsiteX2" fmla="*/ 388125 w 445998"/>
              <a:gd name="connsiteY2" fmla="*/ 331412 h 331412"/>
              <a:gd name="connsiteX3" fmla="*/ 358815 w 445998"/>
              <a:gd name="connsiteY3" fmla="*/ 238816 h 331412"/>
              <a:gd name="connsiteX4" fmla="*/ 0 w 445998"/>
              <a:gd name="connsiteY4" fmla="*/ 219919 h 331412"/>
              <a:gd name="connsiteX0" fmla="*/ 0 w 445998"/>
              <a:gd name="connsiteY0" fmla="*/ 219919 h 349030"/>
              <a:gd name="connsiteX1" fmla="*/ 445998 w 445998"/>
              <a:gd name="connsiteY1" fmla="*/ 0 h 349030"/>
              <a:gd name="connsiteX2" fmla="*/ 406917 w 445998"/>
              <a:gd name="connsiteY2" fmla="*/ 349030 h 349030"/>
              <a:gd name="connsiteX3" fmla="*/ 358815 w 445998"/>
              <a:gd name="connsiteY3" fmla="*/ 238816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352942 w 445998"/>
              <a:gd name="connsiteY3" fmla="*/ 141330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297739 w 445998"/>
              <a:gd name="connsiteY3" fmla="*/ 232943 h 349030"/>
              <a:gd name="connsiteX4" fmla="*/ 0 w 445998"/>
              <a:gd name="connsiteY4" fmla="*/ 219919 h 349030"/>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 name="connsiteX0" fmla="*/ 0 w 473012"/>
              <a:gd name="connsiteY0" fmla="*/ 123608 h 251544"/>
              <a:gd name="connsiteX1" fmla="*/ 473012 w 473012"/>
              <a:gd name="connsiteY1" fmla="*/ 0 h 251544"/>
              <a:gd name="connsiteX2" fmla="*/ 411615 w 473012"/>
              <a:gd name="connsiteY2" fmla="*/ 251544 h 251544"/>
              <a:gd name="connsiteX3" fmla="*/ 302437 w 473012"/>
              <a:gd name="connsiteY3" fmla="*/ 135457 h 251544"/>
              <a:gd name="connsiteX4" fmla="*/ 0 w 473012"/>
              <a:gd name="connsiteY4" fmla="*/ 123608 h 251544"/>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96" h="349030">
                <a:moveTo>
                  <a:pt x="0" y="221094"/>
                </a:moveTo>
                <a:lnTo>
                  <a:pt x="450696" y="0"/>
                </a:lnTo>
                <a:lnTo>
                  <a:pt x="411615" y="349030"/>
                </a:lnTo>
                <a:lnTo>
                  <a:pt x="302437" y="232943"/>
                </a:lnTo>
                <a:lnTo>
                  <a:pt x="0" y="221094"/>
                </a:lnTo>
                <a:close/>
              </a:path>
            </a:pathLst>
          </a:custGeom>
          <a:noFill/>
          <a:ln w="19050">
            <a:solidFill>
              <a:schemeClr val="accent5">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a:extLst>
              <a:ext uri="{FF2B5EF4-FFF2-40B4-BE49-F238E27FC236}">
                <a16:creationId xmlns:a16="http://schemas.microsoft.com/office/drawing/2014/main" id="{C98F474F-07CC-A84D-93AA-E76360CA1BA8}"/>
              </a:ext>
            </a:extLst>
          </p:cNvPr>
          <p:cNvPicPr>
            <a:picLocks noChangeAspect="1"/>
          </p:cNvPicPr>
          <p:nvPr userDrawn="1"/>
        </p:nvPicPr>
        <p:blipFill>
          <a:blip r:embed="rId2"/>
          <a:stretch>
            <a:fillRect/>
          </a:stretch>
        </p:blipFill>
        <p:spPr>
          <a:xfrm>
            <a:off x="414348" y="6096159"/>
            <a:ext cx="449810" cy="341855"/>
          </a:xfrm>
          <a:prstGeom prst="rect">
            <a:avLst/>
          </a:prstGeom>
        </p:spPr>
      </p:pic>
      <p:sp>
        <p:nvSpPr>
          <p:cNvPr id="4" name="Text Placeholder 3">
            <a:extLst>
              <a:ext uri="{FF2B5EF4-FFF2-40B4-BE49-F238E27FC236}">
                <a16:creationId xmlns:a16="http://schemas.microsoft.com/office/drawing/2014/main" id="{59477AB2-F42F-C24D-970E-292AE8A1AD8F}"/>
              </a:ext>
            </a:extLst>
          </p:cNvPr>
          <p:cNvSpPr>
            <a:spLocks noGrp="1"/>
          </p:cNvSpPr>
          <p:nvPr>
            <p:ph type="body" sz="quarter" idx="10"/>
          </p:nvPr>
        </p:nvSpPr>
        <p:spPr>
          <a:xfrm>
            <a:off x="397565" y="1176526"/>
            <a:ext cx="11318185" cy="493039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Text Placeholder 12">
            <a:extLst>
              <a:ext uri="{FF2B5EF4-FFF2-40B4-BE49-F238E27FC236}">
                <a16:creationId xmlns:a16="http://schemas.microsoft.com/office/drawing/2014/main" id="{7ECF04A5-761B-E745-94A0-9363007C8F2B}"/>
              </a:ext>
            </a:extLst>
          </p:cNvPr>
          <p:cNvSpPr>
            <a:spLocks noGrp="1"/>
          </p:cNvSpPr>
          <p:nvPr>
            <p:ph type="body" sz="quarter" idx="28" hasCustomPrompt="1"/>
          </p:nvPr>
        </p:nvSpPr>
        <p:spPr>
          <a:xfrm>
            <a:off x="982663" y="6229350"/>
            <a:ext cx="10733087" cy="352425"/>
          </a:xfrm>
        </p:spPr>
        <p:txBody>
          <a:bodyPr/>
          <a:lstStyle>
            <a:lvl1pPr>
              <a:defRPr sz="800">
                <a:solidFill>
                  <a:schemeClr val="bg2"/>
                </a:solidFill>
              </a:defRPr>
            </a:lvl1pPr>
          </a:lstStyle>
          <a:p>
            <a:pPr lvl="0"/>
            <a:r>
              <a:rPr lang="en-GB" dirty="0"/>
              <a:t>Footer</a:t>
            </a:r>
            <a:endParaRPr lang="en-US" dirty="0"/>
          </a:p>
        </p:txBody>
      </p:sp>
      <p:sp>
        <p:nvSpPr>
          <p:cNvPr id="12" name="Picture Placeholder 8">
            <a:extLst>
              <a:ext uri="{FF2B5EF4-FFF2-40B4-BE49-F238E27FC236}">
                <a16:creationId xmlns:a16="http://schemas.microsoft.com/office/drawing/2014/main" id="{10BAD614-EB7C-BC47-ABD5-C1BA00B501CE}"/>
              </a:ext>
            </a:extLst>
          </p:cNvPr>
          <p:cNvSpPr>
            <a:spLocks noGrp="1"/>
          </p:cNvSpPr>
          <p:nvPr>
            <p:ph type="pic" sz="quarter" idx="29" hasCustomPrompt="1"/>
          </p:nvPr>
        </p:nvSpPr>
        <p:spPr>
          <a:xfrm>
            <a:off x="10843591" y="6095937"/>
            <a:ext cx="934061" cy="332913"/>
          </a:xfrm>
          <a:solidFill>
            <a:schemeClr val="accent5"/>
          </a:solidFill>
        </p:spPr>
        <p:txBody>
          <a:bodyPr/>
          <a:lstStyle>
            <a:lvl1pPr>
              <a:defRPr sz="800"/>
            </a:lvl1pPr>
          </a:lstStyle>
          <a:p>
            <a:r>
              <a:rPr lang="en-US" dirty="0"/>
              <a:t>Add Client Logo</a:t>
            </a:r>
          </a:p>
        </p:txBody>
      </p:sp>
    </p:spTree>
    <p:extLst>
      <p:ext uri="{BB962C8B-B14F-4D97-AF65-F5344CB8AC3E}">
        <p14:creationId xmlns:p14="http://schemas.microsoft.com/office/powerpoint/2010/main" val="5211931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am Toda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367FB8-F1E2-5D4D-868E-703D9DF9C0CA}"/>
              </a:ext>
            </a:extLst>
          </p:cNvPr>
          <p:cNvGrpSpPr/>
          <p:nvPr userDrawn="1"/>
        </p:nvGrpSpPr>
        <p:grpSpPr>
          <a:xfrm>
            <a:off x="2051287" y="-992851"/>
            <a:ext cx="10321834" cy="9274003"/>
            <a:chOff x="1918981" y="-471782"/>
            <a:chExt cx="10332335" cy="9283439"/>
          </a:xfrm>
        </p:grpSpPr>
        <p:sp>
          <p:nvSpPr>
            <p:cNvPr id="9" name="Rectangle 34">
              <a:extLst>
                <a:ext uri="{FF2B5EF4-FFF2-40B4-BE49-F238E27FC236}">
                  <a16:creationId xmlns:a16="http://schemas.microsoft.com/office/drawing/2014/main" id="{677ADDB3-3306-B348-96BA-E22856719134}"/>
                </a:ext>
              </a:extLst>
            </p:cNvPr>
            <p:cNvSpPr/>
            <p:nvPr/>
          </p:nvSpPr>
          <p:spPr>
            <a:xfrm>
              <a:off x="2775508" y="855821"/>
              <a:ext cx="8619281" cy="6674981"/>
            </a:xfrm>
            <a:custGeom>
              <a:avLst/>
              <a:gdLst>
                <a:gd name="connsiteX0" fmla="*/ 0 w 1696064"/>
                <a:gd name="connsiteY0" fmla="*/ 0 h 1257387"/>
                <a:gd name="connsiteX1" fmla="*/ 1696064 w 1696064"/>
                <a:gd name="connsiteY1" fmla="*/ 0 h 1257387"/>
                <a:gd name="connsiteX2" fmla="*/ 1696064 w 1696064"/>
                <a:gd name="connsiteY2" fmla="*/ 1257387 h 1257387"/>
                <a:gd name="connsiteX3" fmla="*/ 0 w 1696064"/>
                <a:gd name="connsiteY3" fmla="*/ 1257387 h 1257387"/>
                <a:gd name="connsiteX4" fmla="*/ 0 w 1696064"/>
                <a:gd name="connsiteY4" fmla="*/ 0 h 1257387"/>
                <a:gd name="connsiteX0" fmla="*/ 1157469 w 1696064"/>
                <a:gd name="connsiteY0" fmla="*/ 0 h 1512030"/>
                <a:gd name="connsiteX1" fmla="*/ 1696064 w 1696064"/>
                <a:gd name="connsiteY1" fmla="*/ 254643 h 1512030"/>
                <a:gd name="connsiteX2" fmla="*/ 1696064 w 1696064"/>
                <a:gd name="connsiteY2" fmla="*/ 1512030 h 1512030"/>
                <a:gd name="connsiteX3" fmla="*/ 0 w 1696064"/>
                <a:gd name="connsiteY3" fmla="*/ 1512030 h 1512030"/>
                <a:gd name="connsiteX4" fmla="*/ 1157469 w 1696064"/>
                <a:gd name="connsiteY4" fmla="*/ 0 h 1512030"/>
                <a:gd name="connsiteX0" fmla="*/ 1307939 w 1696064"/>
                <a:gd name="connsiteY0" fmla="*/ 578734 h 1257387"/>
                <a:gd name="connsiteX1" fmla="*/ 1696064 w 1696064"/>
                <a:gd name="connsiteY1" fmla="*/ 0 h 1257387"/>
                <a:gd name="connsiteX2" fmla="*/ 1696064 w 1696064"/>
                <a:gd name="connsiteY2" fmla="*/ 1257387 h 1257387"/>
                <a:gd name="connsiteX3" fmla="*/ 0 w 1696064"/>
                <a:gd name="connsiteY3" fmla="*/ 1257387 h 1257387"/>
                <a:gd name="connsiteX4" fmla="*/ 1307939 w 1696064"/>
                <a:gd name="connsiteY4" fmla="*/ 578734 h 1257387"/>
                <a:gd name="connsiteX0" fmla="*/ 1250066 w 1696064"/>
                <a:gd name="connsiteY0" fmla="*/ 219919 h 1257387"/>
                <a:gd name="connsiteX1" fmla="*/ 1696064 w 1696064"/>
                <a:gd name="connsiteY1" fmla="*/ 0 h 1257387"/>
                <a:gd name="connsiteX2" fmla="*/ 1696064 w 1696064"/>
                <a:gd name="connsiteY2" fmla="*/ 1257387 h 1257387"/>
                <a:gd name="connsiteX3" fmla="*/ 0 w 1696064"/>
                <a:gd name="connsiteY3" fmla="*/ 1257387 h 1257387"/>
                <a:gd name="connsiteX4" fmla="*/ 1250066 w 1696064"/>
                <a:gd name="connsiteY4" fmla="*/ 219919 h 1257387"/>
                <a:gd name="connsiteX0" fmla="*/ 1250066 w 1962282"/>
                <a:gd name="connsiteY0" fmla="*/ 219919 h 1257387"/>
                <a:gd name="connsiteX1" fmla="*/ 1696064 w 1962282"/>
                <a:gd name="connsiteY1" fmla="*/ 0 h 1257387"/>
                <a:gd name="connsiteX2" fmla="*/ 1962282 w 1962282"/>
                <a:gd name="connsiteY2" fmla="*/ 88344 h 1257387"/>
                <a:gd name="connsiteX3" fmla="*/ 0 w 1962282"/>
                <a:gd name="connsiteY3" fmla="*/ 1257387 h 1257387"/>
                <a:gd name="connsiteX4" fmla="*/ 1250066 w 1962282"/>
                <a:gd name="connsiteY4" fmla="*/ 219919 h 1257387"/>
                <a:gd name="connsiteX0" fmla="*/ 1250066 w 1696064"/>
                <a:gd name="connsiteY0" fmla="*/ 219919 h 1257387"/>
                <a:gd name="connsiteX1" fmla="*/ 1696064 w 1696064"/>
                <a:gd name="connsiteY1" fmla="*/ 0 h 1257387"/>
                <a:gd name="connsiteX2" fmla="*/ 1638191 w 1696064"/>
                <a:gd name="connsiteY2" fmla="*/ 331412 h 1257387"/>
                <a:gd name="connsiteX3" fmla="*/ 0 w 1696064"/>
                <a:gd name="connsiteY3" fmla="*/ 1257387 h 1257387"/>
                <a:gd name="connsiteX4" fmla="*/ 1250066 w 1696064"/>
                <a:gd name="connsiteY4" fmla="*/ 219919 h 1257387"/>
                <a:gd name="connsiteX0" fmla="*/ 0 w 445998"/>
                <a:gd name="connsiteY0" fmla="*/ 219919 h 331412"/>
                <a:gd name="connsiteX1" fmla="*/ 445998 w 445998"/>
                <a:gd name="connsiteY1" fmla="*/ 0 h 331412"/>
                <a:gd name="connsiteX2" fmla="*/ 388125 w 445998"/>
                <a:gd name="connsiteY2" fmla="*/ 331412 h 331412"/>
                <a:gd name="connsiteX3" fmla="*/ 324091 w 445998"/>
                <a:gd name="connsiteY3" fmla="*/ 146218 h 331412"/>
                <a:gd name="connsiteX4" fmla="*/ 0 w 445998"/>
                <a:gd name="connsiteY4" fmla="*/ 219919 h 331412"/>
                <a:gd name="connsiteX0" fmla="*/ 0 w 445998"/>
                <a:gd name="connsiteY0" fmla="*/ 219919 h 331412"/>
                <a:gd name="connsiteX1" fmla="*/ 445998 w 445998"/>
                <a:gd name="connsiteY1" fmla="*/ 0 h 331412"/>
                <a:gd name="connsiteX2" fmla="*/ 388125 w 445998"/>
                <a:gd name="connsiteY2" fmla="*/ 331412 h 331412"/>
                <a:gd name="connsiteX3" fmla="*/ 358815 w 445998"/>
                <a:gd name="connsiteY3" fmla="*/ 238816 h 331412"/>
                <a:gd name="connsiteX4" fmla="*/ 0 w 445998"/>
                <a:gd name="connsiteY4" fmla="*/ 219919 h 331412"/>
                <a:gd name="connsiteX0" fmla="*/ 0 w 445998"/>
                <a:gd name="connsiteY0" fmla="*/ 219919 h 349030"/>
                <a:gd name="connsiteX1" fmla="*/ 445998 w 445998"/>
                <a:gd name="connsiteY1" fmla="*/ 0 h 349030"/>
                <a:gd name="connsiteX2" fmla="*/ 406917 w 445998"/>
                <a:gd name="connsiteY2" fmla="*/ 349030 h 349030"/>
                <a:gd name="connsiteX3" fmla="*/ 358815 w 445998"/>
                <a:gd name="connsiteY3" fmla="*/ 238816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352942 w 445998"/>
                <a:gd name="connsiteY3" fmla="*/ 141330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297739 w 445998"/>
                <a:gd name="connsiteY3" fmla="*/ 232943 h 349030"/>
                <a:gd name="connsiteX4" fmla="*/ 0 w 445998"/>
                <a:gd name="connsiteY4" fmla="*/ 219919 h 349030"/>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 name="connsiteX0" fmla="*/ 0 w 473012"/>
                <a:gd name="connsiteY0" fmla="*/ 123608 h 251544"/>
                <a:gd name="connsiteX1" fmla="*/ 473012 w 473012"/>
                <a:gd name="connsiteY1" fmla="*/ 0 h 251544"/>
                <a:gd name="connsiteX2" fmla="*/ 411615 w 473012"/>
                <a:gd name="connsiteY2" fmla="*/ 251544 h 251544"/>
                <a:gd name="connsiteX3" fmla="*/ 302437 w 473012"/>
                <a:gd name="connsiteY3" fmla="*/ 135457 h 251544"/>
                <a:gd name="connsiteX4" fmla="*/ 0 w 473012"/>
                <a:gd name="connsiteY4" fmla="*/ 123608 h 251544"/>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96" h="349030">
                  <a:moveTo>
                    <a:pt x="0" y="221094"/>
                  </a:moveTo>
                  <a:lnTo>
                    <a:pt x="450696" y="0"/>
                  </a:lnTo>
                  <a:lnTo>
                    <a:pt x="411615" y="349030"/>
                  </a:lnTo>
                  <a:lnTo>
                    <a:pt x="302437" y="232943"/>
                  </a:lnTo>
                  <a:lnTo>
                    <a:pt x="0" y="221094"/>
                  </a:lnTo>
                  <a:close/>
                </a:path>
              </a:pathLst>
            </a:custGeom>
            <a:noFill/>
            <a:ln w="19050">
              <a:solidFill>
                <a:schemeClr val="accent3">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4">
              <a:extLst>
                <a:ext uri="{FF2B5EF4-FFF2-40B4-BE49-F238E27FC236}">
                  <a16:creationId xmlns:a16="http://schemas.microsoft.com/office/drawing/2014/main" id="{3F3F4562-5503-2C49-8CF3-502EA618B445}"/>
                </a:ext>
              </a:extLst>
            </p:cNvPr>
            <p:cNvSpPr/>
            <p:nvPr/>
          </p:nvSpPr>
          <p:spPr>
            <a:xfrm>
              <a:off x="3632035" y="-471782"/>
              <a:ext cx="8619281" cy="6674981"/>
            </a:xfrm>
            <a:custGeom>
              <a:avLst/>
              <a:gdLst>
                <a:gd name="connsiteX0" fmla="*/ 0 w 1696064"/>
                <a:gd name="connsiteY0" fmla="*/ 0 h 1257387"/>
                <a:gd name="connsiteX1" fmla="*/ 1696064 w 1696064"/>
                <a:gd name="connsiteY1" fmla="*/ 0 h 1257387"/>
                <a:gd name="connsiteX2" fmla="*/ 1696064 w 1696064"/>
                <a:gd name="connsiteY2" fmla="*/ 1257387 h 1257387"/>
                <a:gd name="connsiteX3" fmla="*/ 0 w 1696064"/>
                <a:gd name="connsiteY3" fmla="*/ 1257387 h 1257387"/>
                <a:gd name="connsiteX4" fmla="*/ 0 w 1696064"/>
                <a:gd name="connsiteY4" fmla="*/ 0 h 1257387"/>
                <a:gd name="connsiteX0" fmla="*/ 1157469 w 1696064"/>
                <a:gd name="connsiteY0" fmla="*/ 0 h 1512030"/>
                <a:gd name="connsiteX1" fmla="*/ 1696064 w 1696064"/>
                <a:gd name="connsiteY1" fmla="*/ 254643 h 1512030"/>
                <a:gd name="connsiteX2" fmla="*/ 1696064 w 1696064"/>
                <a:gd name="connsiteY2" fmla="*/ 1512030 h 1512030"/>
                <a:gd name="connsiteX3" fmla="*/ 0 w 1696064"/>
                <a:gd name="connsiteY3" fmla="*/ 1512030 h 1512030"/>
                <a:gd name="connsiteX4" fmla="*/ 1157469 w 1696064"/>
                <a:gd name="connsiteY4" fmla="*/ 0 h 1512030"/>
                <a:gd name="connsiteX0" fmla="*/ 1307939 w 1696064"/>
                <a:gd name="connsiteY0" fmla="*/ 578734 h 1257387"/>
                <a:gd name="connsiteX1" fmla="*/ 1696064 w 1696064"/>
                <a:gd name="connsiteY1" fmla="*/ 0 h 1257387"/>
                <a:gd name="connsiteX2" fmla="*/ 1696064 w 1696064"/>
                <a:gd name="connsiteY2" fmla="*/ 1257387 h 1257387"/>
                <a:gd name="connsiteX3" fmla="*/ 0 w 1696064"/>
                <a:gd name="connsiteY3" fmla="*/ 1257387 h 1257387"/>
                <a:gd name="connsiteX4" fmla="*/ 1307939 w 1696064"/>
                <a:gd name="connsiteY4" fmla="*/ 578734 h 1257387"/>
                <a:gd name="connsiteX0" fmla="*/ 1250066 w 1696064"/>
                <a:gd name="connsiteY0" fmla="*/ 219919 h 1257387"/>
                <a:gd name="connsiteX1" fmla="*/ 1696064 w 1696064"/>
                <a:gd name="connsiteY1" fmla="*/ 0 h 1257387"/>
                <a:gd name="connsiteX2" fmla="*/ 1696064 w 1696064"/>
                <a:gd name="connsiteY2" fmla="*/ 1257387 h 1257387"/>
                <a:gd name="connsiteX3" fmla="*/ 0 w 1696064"/>
                <a:gd name="connsiteY3" fmla="*/ 1257387 h 1257387"/>
                <a:gd name="connsiteX4" fmla="*/ 1250066 w 1696064"/>
                <a:gd name="connsiteY4" fmla="*/ 219919 h 1257387"/>
                <a:gd name="connsiteX0" fmla="*/ 1250066 w 1962282"/>
                <a:gd name="connsiteY0" fmla="*/ 219919 h 1257387"/>
                <a:gd name="connsiteX1" fmla="*/ 1696064 w 1962282"/>
                <a:gd name="connsiteY1" fmla="*/ 0 h 1257387"/>
                <a:gd name="connsiteX2" fmla="*/ 1962282 w 1962282"/>
                <a:gd name="connsiteY2" fmla="*/ 88344 h 1257387"/>
                <a:gd name="connsiteX3" fmla="*/ 0 w 1962282"/>
                <a:gd name="connsiteY3" fmla="*/ 1257387 h 1257387"/>
                <a:gd name="connsiteX4" fmla="*/ 1250066 w 1962282"/>
                <a:gd name="connsiteY4" fmla="*/ 219919 h 1257387"/>
                <a:gd name="connsiteX0" fmla="*/ 1250066 w 1696064"/>
                <a:gd name="connsiteY0" fmla="*/ 219919 h 1257387"/>
                <a:gd name="connsiteX1" fmla="*/ 1696064 w 1696064"/>
                <a:gd name="connsiteY1" fmla="*/ 0 h 1257387"/>
                <a:gd name="connsiteX2" fmla="*/ 1638191 w 1696064"/>
                <a:gd name="connsiteY2" fmla="*/ 331412 h 1257387"/>
                <a:gd name="connsiteX3" fmla="*/ 0 w 1696064"/>
                <a:gd name="connsiteY3" fmla="*/ 1257387 h 1257387"/>
                <a:gd name="connsiteX4" fmla="*/ 1250066 w 1696064"/>
                <a:gd name="connsiteY4" fmla="*/ 219919 h 1257387"/>
                <a:gd name="connsiteX0" fmla="*/ 0 w 445998"/>
                <a:gd name="connsiteY0" fmla="*/ 219919 h 331412"/>
                <a:gd name="connsiteX1" fmla="*/ 445998 w 445998"/>
                <a:gd name="connsiteY1" fmla="*/ 0 h 331412"/>
                <a:gd name="connsiteX2" fmla="*/ 388125 w 445998"/>
                <a:gd name="connsiteY2" fmla="*/ 331412 h 331412"/>
                <a:gd name="connsiteX3" fmla="*/ 324091 w 445998"/>
                <a:gd name="connsiteY3" fmla="*/ 146218 h 331412"/>
                <a:gd name="connsiteX4" fmla="*/ 0 w 445998"/>
                <a:gd name="connsiteY4" fmla="*/ 219919 h 331412"/>
                <a:gd name="connsiteX0" fmla="*/ 0 w 445998"/>
                <a:gd name="connsiteY0" fmla="*/ 219919 h 331412"/>
                <a:gd name="connsiteX1" fmla="*/ 445998 w 445998"/>
                <a:gd name="connsiteY1" fmla="*/ 0 h 331412"/>
                <a:gd name="connsiteX2" fmla="*/ 388125 w 445998"/>
                <a:gd name="connsiteY2" fmla="*/ 331412 h 331412"/>
                <a:gd name="connsiteX3" fmla="*/ 358815 w 445998"/>
                <a:gd name="connsiteY3" fmla="*/ 238816 h 331412"/>
                <a:gd name="connsiteX4" fmla="*/ 0 w 445998"/>
                <a:gd name="connsiteY4" fmla="*/ 219919 h 331412"/>
                <a:gd name="connsiteX0" fmla="*/ 0 w 445998"/>
                <a:gd name="connsiteY0" fmla="*/ 219919 h 349030"/>
                <a:gd name="connsiteX1" fmla="*/ 445998 w 445998"/>
                <a:gd name="connsiteY1" fmla="*/ 0 h 349030"/>
                <a:gd name="connsiteX2" fmla="*/ 406917 w 445998"/>
                <a:gd name="connsiteY2" fmla="*/ 349030 h 349030"/>
                <a:gd name="connsiteX3" fmla="*/ 358815 w 445998"/>
                <a:gd name="connsiteY3" fmla="*/ 238816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352942 w 445998"/>
                <a:gd name="connsiteY3" fmla="*/ 141330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297739 w 445998"/>
                <a:gd name="connsiteY3" fmla="*/ 232943 h 349030"/>
                <a:gd name="connsiteX4" fmla="*/ 0 w 445998"/>
                <a:gd name="connsiteY4" fmla="*/ 219919 h 349030"/>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 name="connsiteX0" fmla="*/ 0 w 473012"/>
                <a:gd name="connsiteY0" fmla="*/ 123608 h 251544"/>
                <a:gd name="connsiteX1" fmla="*/ 473012 w 473012"/>
                <a:gd name="connsiteY1" fmla="*/ 0 h 251544"/>
                <a:gd name="connsiteX2" fmla="*/ 411615 w 473012"/>
                <a:gd name="connsiteY2" fmla="*/ 251544 h 251544"/>
                <a:gd name="connsiteX3" fmla="*/ 302437 w 473012"/>
                <a:gd name="connsiteY3" fmla="*/ 135457 h 251544"/>
                <a:gd name="connsiteX4" fmla="*/ 0 w 473012"/>
                <a:gd name="connsiteY4" fmla="*/ 123608 h 251544"/>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96" h="349030">
                  <a:moveTo>
                    <a:pt x="0" y="221094"/>
                  </a:moveTo>
                  <a:lnTo>
                    <a:pt x="450696" y="0"/>
                  </a:lnTo>
                  <a:lnTo>
                    <a:pt x="411615" y="349030"/>
                  </a:lnTo>
                  <a:lnTo>
                    <a:pt x="302437" y="232943"/>
                  </a:lnTo>
                  <a:lnTo>
                    <a:pt x="0" y="221094"/>
                  </a:lnTo>
                  <a:close/>
                </a:path>
              </a:pathLst>
            </a:custGeom>
            <a:noFill/>
            <a:ln w="19050">
              <a:solidFill>
                <a:schemeClr val="accent2">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4">
              <a:extLst>
                <a:ext uri="{FF2B5EF4-FFF2-40B4-BE49-F238E27FC236}">
                  <a16:creationId xmlns:a16="http://schemas.microsoft.com/office/drawing/2014/main" id="{5715A7EE-9EAB-9C45-879E-154EE41FAB1B}"/>
                </a:ext>
              </a:extLst>
            </p:cNvPr>
            <p:cNvSpPr/>
            <p:nvPr/>
          </p:nvSpPr>
          <p:spPr>
            <a:xfrm>
              <a:off x="1918981" y="2136676"/>
              <a:ext cx="8619281" cy="6674981"/>
            </a:xfrm>
            <a:custGeom>
              <a:avLst/>
              <a:gdLst>
                <a:gd name="connsiteX0" fmla="*/ 0 w 1696064"/>
                <a:gd name="connsiteY0" fmla="*/ 0 h 1257387"/>
                <a:gd name="connsiteX1" fmla="*/ 1696064 w 1696064"/>
                <a:gd name="connsiteY1" fmla="*/ 0 h 1257387"/>
                <a:gd name="connsiteX2" fmla="*/ 1696064 w 1696064"/>
                <a:gd name="connsiteY2" fmla="*/ 1257387 h 1257387"/>
                <a:gd name="connsiteX3" fmla="*/ 0 w 1696064"/>
                <a:gd name="connsiteY3" fmla="*/ 1257387 h 1257387"/>
                <a:gd name="connsiteX4" fmla="*/ 0 w 1696064"/>
                <a:gd name="connsiteY4" fmla="*/ 0 h 1257387"/>
                <a:gd name="connsiteX0" fmla="*/ 1157469 w 1696064"/>
                <a:gd name="connsiteY0" fmla="*/ 0 h 1512030"/>
                <a:gd name="connsiteX1" fmla="*/ 1696064 w 1696064"/>
                <a:gd name="connsiteY1" fmla="*/ 254643 h 1512030"/>
                <a:gd name="connsiteX2" fmla="*/ 1696064 w 1696064"/>
                <a:gd name="connsiteY2" fmla="*/ 1512030 h 1512030"/>
                <a:gd name="connsiteX3" fmla="*/ 0 w 1696064"/>
                <a:gd name="connsiteY3" fmla="*/ 1512030 h 1512030"/>
                <a:gd name="connsiteX4" fmla="*/ 1157469 w 1696064"/>
                <a:gd name="connsiteY4" fmla="*/ 0 h 1512030"/>
                <a:gd name="connsiteX0" fmla="*/ 1307939 w 1696064"/>
                <a:gd name="connsiteY0" fmla="*/ 578734 h 1257387"/>
                <a:gd name="connsiteX1" fmla="*/ 1696064 w 1696064"/>
                <a:gd name="connsiteY1" fmla="*/ 0 h 1257387"/>
                <a:gd name="connsiteX2" fmla="*/ 1696064 w 1696064"/>
                <a:gd name="connsiteY2" fmla="*/ 1257387 h 1257387"/>
                <a:gd name="connsiteX3" fmla="*/ 0 w 1696064"/>
                <a:gd name="connsiteY3" fmla="*/ 1257387 h 1257387"/>
                <a:gd name="connsiteX4" fmla="*/ 1307939 w 1696064"/>
                <a:gd name="connsiteY4" fmla="*/ 578734 h 1257387"/>
                <a:gd name="connsiteX0" fmla="*/ 1250066 w 1696064"/>
                <a:gd name="connsiteY0" fmla="*/ 219919 h 1257387"/>
                <a:gd name="connsiteX1" fmla="*/ 1696064 w 1696064"/>
                <a:gd name="connsiteY1" fmla="*/ 0 h 1257387"/>
                <a:gd name="connsiteX2" fmla="*/ 1696064 w 1696064"/>
                <a:gd name="connsiteY2" fmla="*/ 1257387 h 1257387"/>
                <a:gd name="connsiteX3" fmla="*/ 0 w 1696064"/>
                <a:gd name="connsiteY3" fmla="*/ 1257387 h 1257387"/>
                <a:gd name="connsiteX4" fmla="*/ 1250066 w 1696064"/>
                <a:gd name="connsiteY4" fmla="*/ 219919 h 1257387"/>
                <a:gd name="connsiteX0" fmla="*/ 1250066 w 1962282"/>
                <a:gd name="connsiteY0" fmla="*/ 219919 h 1257387"/>
                <a:gd name="connsiteX1" fmla="*/ 1696064 w 1962282"/>
                <a:gd name="connsiteY1" fmla="*/ 0 h 1257387"/>
                <a:gd name="connsiteX2" fmla="*/ 1962282 w 1962282"/>
                <a:gd name="connsiteY2" fmla="*/ 88344 h 1257387"/>
                <a:gd name="connsiteX3" fmla="*/ 0 w 1962282"/>
                <a:gd name="connsiteY3" fmla="*/ 1257387 h 1257387"/>
                <a:gd name="connsiteX4" fmla="*/ 1250066 w 1962282"/>
                <a:gd name="connsiteY4" fmla="*/ 219919 h 1257387"/>
                <a:gd name="connsiteX0" fmla="*/ 1250066 w 1696064"/>
                <a:gd name="connsiteY0" fmla="*/ 219919 h 1257387"/>
                <a:gd name="connsiteX1" fmla="*/ 1696064 w 1696064"/>
                <a:gd name="connsiteY1" fmla="*/ 0 h 1257387"/>
                <a:gd name="connsiteX2" fmla="*/ 1638191 w 1696064"/>
                <a:gd name="connsiteY2" fmla="*/ 331412 h 1257387"/>
                <a:gd name="connsiteX3" fmla="*/ 0 w 1696064"/>
                <a:gd name="connsiteY3" fmla="*/ 1257387 h 1257387"/>
                <a:gd name="connsiteX4" fmla="*/ 1250066 w 1696064"/>
                <a:gd name="connsiteY4" fmla="*/ 219919 h 1257387"/>
                <a:gd name="connsiteX0" fmla="*/ 0 w 445998"/>
                <a:gd name="connsiteY0" fmla="*/ 219919 h 331412"/>
                <a:gd name="connsiteX1" fmla="*/ 445998 w 445998"/>
                <a:gd name="connsiteY1" fmla="*/ 0 h 331412"/>
                <a:gd name="connsiteX2" fmla="*/ 388125 w 445998"/>
                <a:gd name="connsiteY2" fmla="*/ 331412 h 331412"/>
                <a:gd name="connsiteX3" fmla="*/ 324091 w 445998"/>
                <a:gd name="connsiteY3" fmla="*/ 146218 h 331412"/>
                <a:gd name="connsiteX4" fmla="*/ 0 w 445998"/>
                <a:gd name="connsiteY4" fmla="*/ 219919 h 331412"/>
                <a:gd name="connsiteX0" fmla="*/ 0 w 445998"/>
                <a:gd name="connsiteY0" fmla="*/ 219919 h 331412"/>
                <a:gd name="connsiteX1" fmla="*/ 445998 w 445998"/>
                <a:gd name="connsiteY1" fmla="*/ 0 h 331412"/>
                <a:gd name="connsiteX2" fmla="*/ 388125 w 445998"/>
                <a:gd name="connsiteY2" fmla="*/ 331412 h 331412"/>
                <a:gd name="connsiteX3" fmla="*/ 358815 w 445998"/>
                <a:gd name="connsiteY3" fmla="*/ 238816 h 331412"/>
                <a:gd name="connsiteX4" fmla="*/ 0 w 445998"/>
                <a:gd name="connsiteY4" fmla="*/ 219919 h 331412"/>
                <a:gd name="connsiteX0" fmla="*/ 0 w 445998"/>
                <a:gd name="connsiteY0" fmla="*/ 219919 h 349030"/>
                <a:gd name="connsiteX1" fmla="*/ 445998 w 445998"/>
                <a:gd name="connsiteY1" fmla="*/ 0 h 349030"/>
                <a:gd name="connsiteX2" fmla="*/ 406917 w 445998"/>
                <a:gd name="connsiteY2" fmla="*/ 349030 h 349030"/>
                <a:gd name="connsiteX3" fmla="*/ 358815 w 445998"/>
                <a:gd name="connsiteY3" fmla="*/ 238816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352942 w 445998"/>
                <a:gd name="connsiteY3" fmla="*/ 141330 h 349030"/>
                <a:gd name="connsiteX4" fmla="*/ 0 w 445998"/>
                <a:gd name="connsiteY4" fmla="*/ 219919 h 349030"/>
                <a:gd name="connsiteX0" fmla="*/ 0 w 445998"/>
                <a:gd name="connsiteY0" fmla="*/ 219919 h 349030"/>
                <a:gd name="connsiteX1" fmla="*/ 445998 w 445998"/>
                <a:gd name="connsiteY1" fmla="*/ 0 h 349030"/>
                <a:gd name="connsiteX2" fmla="*/ 406917 w 445998"/>
                <a:gd name="connsiteY2" fmla="*/ 349030 h 349030"/>
                <a:gd name="connsiteX3" fmla="*/ 297739 w 445998"/>
                <a:gd name="connsiteY3" fmla="*/ 232943 h 349030"/>
                <a:gd name="connsiteX4" fmla="*/ 0 w 445998"/>
                <a:gd name="connsiteY4" fmla="*/ 219919 h 349030"/>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 name="connsiteX0" fmla="*/ 0 w 473012"/>
                <a:gd name="connsiteY0" fmla="*/ 123608 h 251544"/>
                <a:gd name="connsiteX1" fmla="*/ 473012 w 473012"/>
                <a:gd name="connsiteY1" fmla="*/ 0 h 251544"/>
                <a:gd name="connsiteX2" fmla="*/ 411615 w 473012"/>
                <a:gd name="connsiteY2" fmla="*/ 251544 h 251544"/>
                <a:gd name="connsiteX3" fmla="*/ 302437 w 473012"/>
                <a:gd name="connsiteY3" fmla="*/ 135457 h 251544"/>
                <a:gd name="connsiteX4" fmla="*/ 0 w 473012"/>
                <a:gd name="connsiteY4" fmla="*/ 123608 h 251544"/>
                <a:gd name="connsiteX0" fmla="*/ 0 w 450696"/>
                <a:gd name="connsiteY0" fmla="*/ 221094 h 349030"/>
                <a:gd name="connsiteX1" fmla="*/ 450696 w 450696"/>
                <a:gd name="connsiteY1" fmla="*/ 0 h 349030"/>
                <a:gd name="connsiteX2" fmla="*/ 411615 w 450696"/>
                <a:gd name="connsiteY2" fmla="*/ 349030 h 349030"/>
                <a:gd name="connsiteX3" fmla="*/ 302437 w 450696"/>
                <a:gd name="connsiteY3" fmla="*/ 232943 h 349030"/>
                <a:gd name="connsiteX4" fmla="*/ 0 w 450696"/>
                <a:gd name="connsiteY4" fmla="*/ 221094 h 3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96" h="349030">
                  <a:moveTo>
                    <a:pt x="0" y="221094"/>
                  </a:moveTo>
                  <a:lnTo>
                    <a:pt x="450696" y="0"/>
                  </a:lnTo>
                  <a:lnTo>
                    <a:pt x="411615" y="349030"/>
                  </a:lnTo>
                  <a:lnTo>
                    <a:pt x="302437" y="232943"/>
                  </a:lnTo>
                  <a:lnTo>
                    <a:pt x="0" y="221094"/>
                  </a:lnTo>
                  <a:close/>
                </a:path>
              </a:pathLst>
            </a:custGeom>
            <a:noFill/>
            <a:ln w="19050">
              <a:solidFill>
                <a:schemeClr val="accent5">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a:extLst>
              <a:ext uri="{FF2B5EF4-FFF2-40B4-BE49-F238E27FC236}">
                <a16:creationId xmlns:a16="http://schemas.microsoft.com/office/drawing/2014/main" id="{EB4160DB-AE62-D54E-B6CA-E9CACD7C52DA}"/>
              </a:ext>
            </a:extLst>
          </p:cNvPr>
          <p:cNvSpPr>
            <a:spLocks noGrp="1"/>
          </p:cNvSpPr>
          <p:nvPr>
            <p:ph type="pic" sz="quarter" idx="10"/>
          </p:nvPr>
        </p:nvSpPr>
        <p:spPr>
          <a:xfrm>
            <a:off x="4551186" y="869994"/>
            <a:ext cx="1776345" cy="1776345"/>
          </a:xfrm>
          <a:prstGeom prst="ellipse">
            <a:avLst/>
          </a:prstGeom>
          <a:solidFill>
            <a:schemeClr val="bg1">
              <a:lumMod val="65000"/>
            </a:schemeClr>
          </a:solidFill>
          <a:ln w="38100">
            <a:solidFill>
              <a:schemeClr val="accent1"/>
            </a:solidFill>
          </a:ln>
        </p:spPr>
        <p:txBody>
          <a:bodyPr/>
          <a:lstStyle>
            <a:lvl1pPr>
              <a:defRPr sz="1200"/>
            </a:lvl1pPr>
          </a:lstStyle>
          <a:p>
            <a:endParaRPr lang="en-US"/>
          </a:p>
        </p:txBody>
      </p:sp>
      <p:sp>
        <p:nvSpPr>
          <p:cNvPr id="12" name="Picture Placeholder 3">
            <a:extLst>
              <a:ext uri="{FF2B5EF4-FFF2-40B4-BE49-F238E27FC236}">
                <a16:creationId xmlns:a16="http://schemas.microsoft.com/office/drawing/2014/main" id="{2FB2F186-FEBF-2545-94AE-3888DDE91D22}"/>
              </a:ext>
            </a:extLst>
          </p:cNvPr>
          <p:cNvSpPr>
            <a:spLocks noGrp="1"/>
          </p:cNvSpPr>
          <p:nvPr>
            <p:ph type="pic" sz="quarter" idx="11"/>
          </p:nvPr>
        </p:nvSpPr>
        <p:spPr>
          <a:xfrm>
            <a:off x="7140773" y="869994"/>
            <a:ext cx="1776345" cy="1776345"/>
          </a:xfrm>
          <a:prstGeom prst="ellipse">
            <a:avLst/>
          </a:prstGeom>
          <a:solidFill>
            <a:schemeClr val="bg1">
              <a:lumMod val="65000"/>
            </a:schemeClr>
          </a:solidFill>
          <a:ln w="38100">
            <a:solidFill>
              <a:schemeClr val="accent3"/>
            </a:solidFill>
          </a:ln>
        </p:spPr>
        <p:txBody>
          <a:bodyPr/>
          <a:lstStyle>
            <a:lvl1pPr>
              <a:defRPr sz="1200"/>
            </a:lvl1pPr>
          </a:lstStyle>
          <a:p>
            <a:endParaRPr lang="en-US" dirty="0"/>
          </a:p>
        </p:txBody>
      </p:sp>
      <p:sp>
        <p:nvSpPr>
          <p:cNvPr id="14" name="Picture Placeholder 3">
            <a:extLst>
              <a:ext uri="{FF2B5EF4-FFF2-40B4-BE49-F238E27FC236}">
                <a16:creationId xmlns:a16="http://schemas.microsoft.com/office/drawing/2014/main" id="{42589678-EDC6-4746-A830-206DC0A69BC9}"/>
              </a:ext>
            </a:extLst>
          </p:cNvPr>
          <p:cNvSpPr>
            <a:spLocks noGrp="1"/>
          </p:cNvSpPr>
          <p:nvPr>
            <p:ph type="pic" sz="quarter" idx="12"/>
          </p:nvPr>
        </p:nvSpPr>
        <p:spPr>
          <a:xfrm>
            <a:off x="9730361" y="869994"/>
            <a:ext cx="1776345" cy="1776345"/>
          </a:xfrm>
          <a:prstGeom prst="ellipse">
            <a:avLst/>
          </a:prstGeom>
          <a:solidFill>
            <a:schemeClr val="bg1">
              <a:lumMod val="65000"/>
            </a:schemeClr>
          </a:solidFill>
          <a:ln w="38100">
            <a:solidFill>
              <a:schemeClr val="accent2"/>
            </a:solidFill>
          </a:ln>
        </p:spPr>
        <p:txBody>
          <a:bodyPr/>
          <a:lstStyle>
            <a:lvl1pPr>
              <a:defRPr sz="1200"/>
            </a:lvl1pPr>
          </a:lstStyle>
          <a:p>
            <a:endParaRPr lang="en-US"/>
          </a:p>
        </p:txBody>
      </p:sp>
      <p:sp>
        <p:nvSpPr>
          <p:cNvPr id="15" name="Picture Placeholder 3">
            <a:extLst>
              <a:ext uri="{FF2B5EF4-FFF2-40B4-BE49-F238E27FC236}">
                <a16:creationId xmlns:a16="http://schemas.microsoft.com/office/drawing/2014/main" id="{13C39838-CEE5-0640-8B35-B28D69B8003A}"/>
              </a:ext>
            </a:extLst>
          </p:cNvPr>
          <p:cNvSpPr>
            <a:spLocks noGrp="1"/>
          </p:cNvSpPr>
          <p:nvPr>
            <p:ph type="pic" sz="quarter" idx="13"/>
          </p:nvPr>
        </p:nvSpPr>
        <p:spPr>
          <a:xfrm>
            <a:off x="4551186" y="3578854"/>
            <a:ext cx="1776345" cy="1776345"/>
          </a:xfrm>
          <a:prstGeom prst="ellipse">
            <a:avLst/>
          </a:prstGeom>
          <a:solidFill>
            <a:schemeClr val="bg1">
              <a:lumMod val="65000"/>
            </a:schemeClr>
          </a:solidFill>
          <a:ln w="38100">
            <a:solidFill>
              <a:schemeClr val="accent2"/>
            </a:solidFill>
          </a:ln>
        </p:spPr>
        <p:txBody>
          <a:bodyPr/>
          <a:lstStyle>
            <a:lvl1pPr>
              <a:defRPr sz="1200"/>
            </a:lvl1pPr>
          </a:lstStyle>
          <a:p>
            <a:endParaRPr lang="en-US"/>
          </a:p>
        </p:txBody>
      </p:sp>
      <p:sp>
        <p:nvSpPr>
          <p:cNvPr id="16" name="Picture Placeholder 3">
            <a:extLst>
              <a:ext uri="{FF2B5EF4-FFF2-40B4-BE49-F238E27FC236}">
                <a16:creationId xmlns:a16="http://schemas.microsoft.com/office/drawing/2014/main" id="{F81AC2A3-196F-7B49-A93C-DBB4DBB11933}"/>
              </a:ext>
            </a:extLst>
          </p:cNvPr>
          <p:cNvSpPr>
            <a:spLocks noGrp="1"/>
          </p:cNvSpPr>
          <p:nvPr>
            <p:ph type="pic" sz="quarter" idx="14"/>
          </p:nvPr>
        </p:nvSpPr>
        <p:spPr>
          <a:xfrm>
            <a:off x="7140773" y="3578854"/>
            <a:ext cx="1776345" cy="1776345"/>
          </a:xfrm>
          <a:prstGeom prst="ellipse">
            <a:avLst/>
          </a:prstGeom>
          <a:solidFill>
            <a:schemeClr val="bg1">
              <a:lumMod val="65000"/>
            </a:schemeClr>
          </a:solidFill>
          <a:ln w="38100">
            <a:solidFill>
              <a:schemeClr val="accent1"/>
            </a:solidFill>
          </a:ln>
        </p:spPr>
        <p:txBody>
          <a:bodyPr/>
          <a:lstStyle>
            <a:lvl1pPr>
              <a:defRPr sz="1200"/>
            </a:lvl1pPr>
          </a:lstStyle>
          <a:p>
            <a:endParaRPr lang="en-US"/>
          </a:p>
        </p:txBody>
      </p:sp>
      <p:sp>
        <p:nvSpPr>
          <p:cNvPr id="17" name="Picture Placeholder 3">
            <a:extLst>
              <a:ext uri="{FF2B5EF4-FFF2-40B4-BE49-F238E27FC236}">
                <a16:creationId xmlns:a16="http://schemas.microsoft.com/office/drawing/2014/main" id="{E36199B9-0D87-194D-A748-557EC4EA1F31}"/>
              </a:ext>
            </a:extLst>
          </p:cNvPr>
          <p:cNvSpPr>
            <a:spLocks noGrp="1"/>
          </p:cNvSpPr>
          <p:nvPr>
            <p:ph type="pic" sz="quarter" idx="15"/>
          </p:nvPr>
        </p:nvSpPr>
        <p:spPr>
          <a:xfrm>
            <a:off x="9730361" y="3578854"/>
            <a:ext cx="1776345" cy="1776345"/>
          </a:xfrm>
          <a:prstGeom prst="ellipse">
            <a:avLst/>
          </a:prstGeom>
          <a:solidFill>
            <a:schemeClr val="bg1">
              <a:lumMod val="65000"/>
            </a:schemeClr>
          </a:solidFill>
          <a:ln w="38100">
            <a:solidFill>
              <a:schemeClr val="accent3"/>
            </a:solidFill>
          </a:ln>
        </p:spPr>
        <p:txBody>
          <a:bodyPr/>
          <a:lstStyle>
            <a:lvl1pPr>
              <a:defRPr sz="1200"/>
            </a:lvl1pPr>
          </a:lstStyle>
          <a:p>
            <a:endParaRPr lang="en-US" dirty="0"/>
          </a:p>
        </p:txBody>
      </p:sp>
      <p:sp>
        <p:nvSpPr>
          <p:cNvPr id="18" name="Text Placeholder 17">
            <a:extLst>
              <a:ext uri="{FF2B5EF4-FFF2-40B4-BE49-F238E27FC236}">
                <a16:creationId xmlns:a16="http://schemas.microsoft.com/office/drawing/2014/main" id="{D66C4A53-C365-BE4A-ADE3-0F2FC3FBADAE}"/>
              </a:ext>
            </a:extLst>
          </p:cNvPr>
          <p:cNvSpPr>
            <a:spLocks noGrp="1"/>
          </p:cNvSpPr>
          <p:nvPr>
            <p:ph type="body" sz="quarter" idx="16" hasCustomPrompt="1"/>
          </p:nvPr>
        </p:nvSpPr>
        <p:spPr>
          <a:xfrm>
            <a:off x="4551717" y="2703295"/>
            <a:ext cx="1776413" cy="343889"/>
          </a:xfrm>
        </p:spPr>
        <p:txBody>
          <a:bodyPr anchor="ctr"/>
          <a:lstStyle>
            <a:lvl1pPr algn="ctr">
              <a:defRPr sz="1400" b="1">
                <a:solidFill>
                  <a:schemeClr val="tx2"/>
                </a:solidFill>
              </a:defRPr>
            </a:lvl1pPr>
          </a:lstStyle>
          <a:p>
            <a:pPr lvl="0"/>
            <a:r>
              <a:rPr lang="en-GB" dirty="0"/>
              <a:t>First Last</a:t>
            </a:r>
            <a:endParaRPr lang="en-US" dirty="0"/>
          </a:p>
        </p:txBody>
      </p:sp>
      <p:sp>
        <p:nvSpPr>
          <p:cNvPr id="20" name="Text Placeholder 19">
            <a:extLst>
              <a:ext uri="{FF2B5EF4-FFF2-40B4-BE49-F238E27FC236}">
                <a16:creationId xmlns:a16="http://schemas.microsoft.com/office/drawing/2014/main" id="{F5727CCC-98B8-CC4D-9B0B-353B753D4A91}"/>
              </a:ext>
            </a:extLst>
          </p:cNvPr>
          <p:cNvSpPr>
            <a:spLocks noGrp="1"/>
          </p:cNvSpPr>
          <p:nvPr>
            <p:ph type="body" sz="quarter" idx="17" hasCustomPrompt="1"/>
          </p:nvPr>
        </p:nvSpPr>
        <p:spPr>
          <a:xfrm>
            <a:off x="4551718" y="3003756"/>
            <a:ext cx="1775814" cy="274637"/>
          </a:xfrm>
        </p:spPr>
        <p:txBody>
          <a:bodyPr anchor="ctr"/>
          <a:lstStyle>
            <a:lvl1pPr algn="ctr">
              <a:defRPr sz="1200">
                <a:solidFill>
                  <a:schemeClr val="accent5"/>
                </a:solidFill>
              </a:defRPr>
            </a:lvl1pPr>
          </a:lstStyle>
          <a:p>
            <a:pPr lvl="0"/>
            <a:r>
              <a:rPr lang="en-GB" dirty="0"/>
              <a:t>Job Title</a:t>
            </a:r>
            <a:endParaRPr lang="en-US" dirty="0"/>
          </a:p>
        </p:txBody>
      </p:sp>
      <p:sp>
        <p:nvSpPr>
          <p:cNvPr id="21" name="Text Placeholder 17">
            <a:extLst>
              <a:ext uri="{FF2B5EF4-FFF2-40B4-BE49-F238E27FC236}">
                <a16:creationId xmlns:a16="http://schemas.microsoft.com/office/drawing/2014/main" id="{5FCA2C5D-EFFD-6547-A82F-7E941700A93D}"/>
              </a:ext>
            </a:extLst>
          </p:cNvPr>
          <p:cNvSpPr>
            <a:spLocks noGrp="1"/>
          </p:cNvSpPr>
          <p:nvPr>
            <p:ph type="body" sz="quarter" idx="18" hasCustomPrompt="1"/>
          </p:nvPr>
        </p:nvSpPr>
        <p:spPr>
          <a:xfrm>
            <a:off x="7141303" y="2703295"/>
            <a:ext cx="1776413" cy="343889"/>
          </a:xfrm>
        </p:spPr>
        <p:txBody>
          <a:bodyPr anchor="ctr"/>
          <a:lstStyle>
            <a:lvl1pPr algn="ctr">
              <a:defRPr sz="1400" b="1">
                <a:solidFill>
                  <a:schemeClr val="tx2"/>
                </a:solidFill>
              </a:defRPr>
            </a:lvl1pPr>
          </a:lstStyle>
          <a:p>
            <a:pPr lvl="0"/>
            <a:r>
              <a:rPr lang="en-GB" dirty="0"/>
              <a:t>First Last</a:t>
            </a:r>
            <a:endParaRPr lang="en-US" dirty="0"/>
          </a:p>
        </p:txBody>
      </p:sp>
      <p:sp>
        <p:nvSpPr>
          <p:cNvPr id="22" name="Text Placeholder 19">
            <a:extLst>
              <a:ext uri="{FF2B5EF4-FFF2-40B4-BE49-F238E27FC236}">
                <a16:creationId xmlns:a16="http://schemas.microsoft.com/office/drawing/2014/main" id="{CA788359-34D0-194D-98A7-30F85EA4C04C}"/>
              </a:ext>
            </a:extLst>
          </p:cNvPr>
          <p:cNvSpPr>
            <a:spLocks noGrp="1"/>
          </p:cNvSpPr>
          <p:nvPr>
            <p:ph type="body" sz="quarter" idx="19" hasCustomPrompt="1"/>
          </p:nvPr>
        </p:nvSpPr>
        <p:spPr>
          <a:xfrm>
            <a:off x="7141304" y="3003756"/>
            <a:ext cx="1775814" cy="274637"/>
          </a:xfrm>
        </p:spPr>
        <p:txBody>
          <a:bodyPr anchor="ctr"/>
          <a:lstStyle>
            <a:lvl1pPr algn="ctr">
              <a:defRPr sz="1200">
                <a:solidFill>
                  <a:schemeClr val="accent5"/>
                </a:solidFill>
              </a:defRPr>
            </a:lvl1pPr>
          </a:lstStyle>
          <a:p>
            <a:pPr lvl="0"/>
            <a:r>
              <a:rPr lang="en-GB" dirty="0"/>
              <a:t>Job Title</a:t>
            </a:r>
            <a:endParaRPr lang="en-US" dirty="0"/>
          </a:p>
        </p:txBody>
      </p:sp>
      <p:sp>
        <p:nvSpPr>
          <p:cNvPr id="23" name="Text Placeholder 17">
            <a:extLst>
              <a:ext uri="{FF2B5EF4-FFF2-40B4-BE49-F238E27FC236}">
                <a16:creationId xmlns:a16="http://schemas.microsoft.com/office/drawing/2014/main" id="{903C896E-3484-A447-981A-C9EFE83B175E}"/>
              </a:ext>
            </a:extLst>
          </p:cNvPr>
          <p:cNvSpPr>
            <a:spLocks noGrp="1"/>
          </p:cNvSpPr>
          <p:nvPr>
            <p:ph type="body" sz="quarter" idx="20" hasCustomPrompt="1"/>
          </p:nvPr>
        </p:nvSpPr>
        <p:spPr>
          <a:xfrm>
            <a:off x="9730891" y="2703295"/>
            <a:ext cx="1776413" cy="343889"/>
          </a:xfrm>
        </p:spPr>
        <p:txBody>
          <a:bodyPr anchor="ctr"/>
          <a:lstStyle>
            <a:lvl1pPr algn="ctr">
              <a:defRPr sz="1400" b="1">
                <a:solidFill>
                  <a:schemeClr val="tx2"/>
                </a:solidFill>
              </a:defRPr>
            </a:lvl1pPr>
          </a:lstStyle>
          <a:p>
            <a:pPr lvl="0"/>
            <a:r>
              <a:rPr lang="en-GB" dirty="0"/>
              <a:t>First Last</a:t>
            </a:r>
            <a:endParaRPr lang="en-US" dirty="0"/>
          </a:p>
        </p:txBody>
      </p:sp>
      <p:sp>
        <p:nvSpPr>
          <p:cNvPr id="24" name="Text Placeholder 19">
            <a:extLst>
              <a:ext uri="{FF2B5EF4-FFF2-40B4-BE49-F238E27FC236}">
                <a16:creationId xmlns:a16="http://schemas.microsoft.com/office/drawing/2014/main" id="{045BCB55-503C-E84B-B4C3-FC769868399E}"/>
              </a:ext>
            </a:extLst>
          </p:cNvPr>
          <p:cNvSpPr>
            <a:spLocks noGrp="1"/>
          </p:cNvSpPr>
          <p:nvPr>
            <p:ph type="body" sz="quarter" idx="21" hasCustomPrompt="1"/>
          </p:nvPr>
        </p:nvSpPr>
        <p:spPr>
          <a:xfrm>
            <a:off x="9730892" y="3003756"/>
            <a:ext cx="1775814" cy="274637"/>
          </a:xfrm>
        </p:spPr>
        <p:txBody>
          <a:bodyPr anchor="ctr"/>
          <a:lstStyle>
            <a:lvl1pPr algn="ctr">
              <a:defRPr sz="1200">
                <a:solidFill>
                  <a:schemeClr val="accent5"/>
                </a:solidFill>
              </a:defRPr>
            </a:lvl1pPr>
          </a:lstStyle>
          <a:p>
            <a:pPr lvl="0"/>
            <a:r>
              <a:rPr lang="en-GB" dirty="0"/>
              <a:t>Job Title</a:t>
            </a:r>
            <a:endParaRPr lang="en-US" dirty="0"/>
          </a:p>
        </p:txBody>
      </p:sp>
      <p:sp>
        <p:nvSpPr>
          <p:cNvPr id="25" name="Text Placeholder 17">
            <a:extLst>
              <a:ext uri="{FF2B5EF4-FFF2-40B4-BE49-F238E27FC236}">
                <a16:creationId xmlns:a16="http://schemas.microsoft.com/office/drawing/2014/main" id="{04A5BBD4-6482-7D4E-BB7C-21DC619E8F1C}"/>
              </a:ext>
            </a:extLst>
          </p:cNvPr>
          <p:cNvSpPr>
            <a:spLocks noGrp="1"/>
          </p:cNvSpPr>
          <p:nvPr>
            <p:ph type="body" sz="quarter" idx="22" hasCustomPrompt="1"/>
          </p:nvPr>
        </p:nvSpPr>
        <p:spPr>
          <a:xfrm>
            <a:off x="4551717" y="5419147"/>
            <a:ext cx="1776413" cy="343889"/>
          </a:xfrm>
        </p:spPr>
        <p:txBody>
          <a:bodyPr anchor="ctr"/>
          <a:lstStyle>
            <a:lvl1pPr algn="ctr">
              <a:defRPr sz="1400" b="1">
                <a:solidFill>
                  <a:schemeClr val="tx2"/>
                </a:solidFill>
              </a:defRPr>
            </a:lvl1pPr>
          </a:lstStyle>
          <a:p>
            <a:pPr lvl="0"/>
            <a:r>
              <a:rPr lang="en-GB" dirty="0"/>
              <a:t>First Last</a:t>
            </a:r>
            <a:endParaRPr lang="en-US" dirty="0"/>
          </a:p>
        </p:txBody>
      </p:sp>
      <p:sp>
        <p:nvSpPr>
          <p:cNvPr id="26" name="Text Placeholder 19">
            <a:extLst>
              <a:ext uri="{FF2B5EF4-FFF2-40B4-BE49-F238E27FC236}">
                <a16:creationId xmlns:a16="http://schemas.microsoft.com/office/drawing/2014/main" id="{E2D9C23A-FAEA-7640-91B2-17730048D386}"/>
              </a:ext>
            </a:extLst>
          </p:cNvPr>
          <p:cNvSpPr>
            <a:spLocks noGrp="1"/>
          </p:cNvSpPr>
          <p:nvPr>
            <p:ph type="body" sz="quarter" idx="23" hasCustomPrompt="1"/>
          </p:nvPr>
        </p:nvSpPr>
        <p:spPr>
          <a:xfrm>
            <a:off x="4551718" y="5719608"/>
            <a:ext cx="1775814" cy="274637"/>
          </a:xfrm>
        </p:spPr>
        <p:txBody>
          <a:bodyPr anchor="ctr"/>
          <a:lstStyle>
            <a:lvl1pPr algn="ctr">
              <a:defRPr sz="1200">
                <a:solidFill>
                  <a:schemeClr val="accent5"/>
                </a:solidFill>
              </a:defRPr>
            </a:lvl1pPr>
          </a:lstStyle>
          <a:p>
            <a:pPr lvl="0"/>
            <a:r>
              <a:rPr lang="en-GB" dirty="0"/>
              <a:t>Job Title</a:t>
            </a:r>
            <a:endParaRPr lang="en-US" dirty="0"/>
          </a:p>
        </p:txBody>
      </p:sp>
      <p:sp>
        <p:nvSpPr>
          <p:cNvPr id="27" name="Text Placeholder 17">
            <a:extLst>
              <a:ext uri="{FF2B5EF4-FFF2-40B4-BE49-F238E27FC236}">
                <a16:creationId xmlns:a16="http://schemas.microsoft.com/office/drawing/2014/main" id="{68C05C1E-5A22-8A44-B30B-26C3FA63AA2A}"/>
              </a:ext>
            </a:extLst>
          </p:cNvPr>
          <p:cNvSpPr>
            <a:spLocks noGrp="1"/>
          </p:cNvSpPr>
          <p:nvPr>
            <p:ph type="body" sz="quarter" idx="24" hasCustomPrompt="1"/>
          </p:nvPr>
        </p:nvSpPr>
        <p:spPr>
          <a:xfrm>
            <a:off x="7141303" y="5419147"/>
            <a:ext cx="1776413" cy="343889"/>
          </a:xfrm>
        </p:spPr>
        <p:txBody>
          <a:bodyPr anchor="ctr"/>
          <a:lstStyle>
            <a:lvl1pPr algn="ctr">
              <a:defRPr sz="1400" b="1">
                <a:solidFill>
                  <a:schemeClr val="tx2"/>
                </a:solidFill>
              </a:defRPr>
            </a:lvl1pPr>
          </a:lstStyle>
          <a:p>
            <a:pPr lvl="0"/>
            <a:r>
              <a:rPr lang="en-GB" dirty="0"/>
              <a:t>First Last</a:t>
            </a:r>
            <a:endParaRPr lang="en-US" dirty="0"/>
          </a:p>
        </p:txBody>
      </p:sp>
      <p:sp>
        <p:nvSpPr>
          <p:cNvPr id="28" name="Text Placeholder 19">
            <a:extLst>
              <a:ext uri="{FF2B5EF4-FFF2-40B4-BE49-F238E27FC236}">
                <a16:creationId xmlns:a16="http://schemas.microsoft.com/office/drawing/2014/main" id="{F0B0B4FD-880D-A945-A0EE-481323F7A42E}"/>
              </a:ext>
            </a:extLst>
          </p:cNvPr>
          <p:cNvSpPr>
            <a:spLocks noGrp="1"/>
          </p:cNvSpPr>
          <p:nvPr>
            <p:ph type="body" sz="quarter" idx="25" hasCustomPrompt="1"/>
          </p:nvPr>
        </p:nvSpPr>
        <p:spPr>
          <a:xfrm>
            <a:off x="7141304" y="5719608"/>
            <a:ext cx="1775814" cy="274637"/>
          </a:xfrm>
        </p:spPr>
        <p:txBody>
          <a:bodyPr anchor="ctr"/>
          <a:lstStyle>
            <a:lvl1pPr algn="ctr">
              <a:defRPr sz="1200">
                <a:solidFill>
                  <a:schemeClr val="accent5"/>
                </a:solidFill>
              </a:defRPr>
            </a:lvl1pPr>
          </a:lstStyle>
          <a:p>
            <a:pPr lvl="0"/>
            <a:r>
              <a:rPr lang="en-GB" dirty="0"/>
              <a:t>Job Title</a:t>
            </a:r>
            <a:endParaRPr lang="en-US" dirty="0"/>
          </a:p>
        </p:txBody>
      </p:sp>
      <p:sp>
        <p:nvSpPr>
          <p:cNvPr id="29" name="Text Placeholder 17">
            <a:extLst>
              <a:ext uri="{FF2B5EF4-FFF2-40B4-BE49-F238E27FC236}">
                <a16:creationId xmlns:a16="http://schemas.microsoft.com/office/drawing/2014/main" id="{93D07A51-5889-1D41-BC19-CE0FD853C8DC}"/>
              </a:ext>
            </a:extLst>
          </p:cNvPr>
          <p:cNvSpPr>
            <a:spLocks noGrp="1"/>
          </p:cNvSpPr>
          <p:nvPr>
            <p:ph type="body" sz="quarter" idx="26" hasCustomPrompt="1"/>
          </p:nvPr>
        </p:nvSpPr>
        <p:spPr>
          <a:xfrm>
            <a:off x="9730891" y="5419147"/>
            <a:ext cx="1776413" cy="343889"/>
          </a:xfrm>
        </p:spPr>
        <p:txBody>
          <a:bodyPr anchor="ctr"/>
          <a:lstStyle>
            <a:lvl1pPr algn="ctr">
              <a:defRPr sz="1400" b="1">
                <a:solidFill>
                  <a:schemeClr val="tx2"/>
                </a:solidFill>
              </a:defRPr>
            </a:lvl1pPr>
          </a:lstStyle>
          <a:p>
            <a:pPr lvl="0"/>
            <a:r>
              <a:rPr lang="en-GB" dirty="0"/>
              <a:t>First Last</a:t>
            </a:r>
            <a:endParaRPr lang="en-US" dirty="0"/>
          </a:p>
        </p:txBody>
      </p:sp>
      <p:sp>
        <p:nvSpPr>
          <p:cNvPr id="30" name="Text Placeholder 19">
            <a:extLst>
              <a:ext uri="{FF2B5EF4-FFF2-40B4-BE49-F238E27FC236}">
                <a16:creationId xmlns:a16="http://schemas.microsoft.com/office/drawing/2014/main" id="{76AC3238-A8AC-1347-A22A-9B0EBDCAE6A6}"/>
              </a:ext>
            </a:extLst>
          </p:cNvPr>
          <p:cNvSpPr>
            <a:spLocks noGrp="1"/>
          </p:cNvSpPr>
          <p:nvPr>
            <p:ph type="body" sz="quarter" idx="27" hasCustomPrompt="1"/>
          </p:nvPr>
        </p:nvSpPr>
        <p:spPr>
          <a:xfrm>
            <a:off x="9730892" y="5719608"/>
            <a:ext cx="1775814" cy="274637"/>
          </a:xfrm>
        </p:spPr>
        <p:txBody>
          <a:bodyPr anchor="ctr"/>
          <a:lstStyle>
            <a:lvl1pPr algn="ctr">
              <a:defRPr sz="1200">
                <a:solidFill>
                  <a:schemeClr val="accent5"/>
                </a:solidFill>
              </a:defRPr>
            </a:lvl1pPr>
          </a:lstStyle>
          <a:p>
            <a:pPr lvl="0"/>
            <a:r>
              <a:rPr lang="en-GB" dirty="0"/>
              <a:t>Job Title</a:t>
            </a:r>
            <a:endParaRPr lang="en-US" dirty="0"/>
          </a:p>
        </p:txBody>
      </p:sp>
      <p:sp>
        <p:nvSpPr>
          <p:cNvPr id="5" name="Rectangle 4">
            <a:extLst>
              <a:ext uri="{FF2B5EF4-FFF2-40B4-BE49-F238E27FC236}">
                <a16:creationId xmlns:a16="http://schemas.microsoft.com/office/drawing/2014/main" id="{DEA6A0A5-1B46-4142-8389-C9B0FD2B208A}"/>
              </a:ext>
            </a:extLst>
          </p:cNvPr>
          <p:cNvSpPr/>
          <p:nvPr userDrawn="1"/>
        </p:nvSpPr>
        <p:spPr>
          <a:xfrm>
            <a:off x="263711" y="276447"/>
            <a:ext cx="3638438" cy="6305107"/>
          </a:xfrm>
          <a:prstGeom prst="rect">
            <a:avLst/>
          </a:prstGeom>
          <a:solidFill>
            <a:schemeClr val="bg1"/>
          </a:solidFill>
          <a:ln>
            <a:noFill/>
          </a:ln>
          <a:effectLst>
            <a:outerShdw blurRad="165100" sx="103000" sy="103000" algn="ctr"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77767-31AD-0241-A7D5-82EF9C0CAD26}"/>
              </a:ext>
            </a:extLst>
          </p:cNvPr>
          <p:cNvSpPr>
            <a:spLocks noGrp="1"/>
          </p:cNvSpPr>
          <p:nvPr>
            <p:ph type="title" hasCustomPrompt="1"/>
          </p:nvPr>
        </p:nvSpPr>
        <p:spPr>
          <a:xfrm>
            <a:off x="500481" y="2106613"/>
            <a:ext cx="3145735" cy="2644774"/>
          </a:xfrm>
        </p:spPr>
        <p:txBody>
          <a:bodyPr anchor="ctr">
            <a:noAutofit/>
          </a:bodyPr>
          <a:lstStyle>
            <a:lvl1pPr>
              <a:lnSpc>
                <a:spcPts val="3600"/>
              </a:lnSpc>
              <a:defRPr sz="3600"/>
            </a:lvl1pPr>
          </a:lstStyle>
          <a:p>
            <a:r>
              <a:rPr lang="en-GB" dirty="0"/>
              <a:t>Click to edit master title style</a:t>
            </a:r>
            <a:endParaRPr lang="en-US" dirty="0"/>
          </a:p>
        </p:txBody>
      </p:sp>
      <p:pic>
        <p:nvPicPr>
          <p:cNvPr id="11" name="Picture 10" descr="Shape&#10;&#10;Description automatically generated">
            <a:extLst>
              <a:ext uri="{FF2B5EF4-FFF2-40B4-BE49-F238E27FC236}">
                <a16:creationId xmlns:a16="http://schemas.microsoft.com/office/drawing/2014/main" id="{3AADBF10-A990-CC42-9405-E632C355D248}"/>
              </a:ext>
            </a:extLst>
          </p:cNvPr>
          <p:cNvPicPr>
            <a:picLocks noChangeAspect="1"/>
          </p:cNvPicPr>
          <p:nvPr userDrawn="1"/>
        </p:nvPicPr>
        <p:blipFill>
          <a:blip r:embed="rId2"/>
          <a:stretch>
            <a:fillRect/>
          </a:stretch>
        </p:blipFill>
        <p:spPr>
          <a:xfrm>
            <a:off x="414348" y="6096159"/>
            <a:ext cx="449810" cy="341855"/>
          </a:xfrm>
          <a:prstGeom prst="rect">
            <a:avLst/>
          </a:prstGeom>
        </p:spPr>
      </p:pic>
      <p:sp>
        <p:nvSpPr>
          <p:cNvPr id="13" name="Text Placeholder 12">
            <a:extLst>
              <a:ext uri="{FF2B5EF4-FFF2-40B4-BE49-F238E27FC236}">
                <a16:creationId xmlns:a16="http://schemas.microsoft.com/office/drawing/2014/main" id="{54F291EF-E975-B64F-B378-0872CADB749D}"/>
              </a:ext>
            </a:extLst>
          </p:cNvPr>
          <p:cNvSpPr>
            <a:spLocks noGrp="1"/>
          </p:cNvSpPr>
          <p:nvPr>
            <p:ph type="body" sz="quarter" idx="28" hasCustomPrompt="1"/>
          </p:nvPr>
        </p:nvSpPr>
        <p:spPr>
          <a:xfrm>
            <a:off x="982663" y="6229350"/>
            <a:ext cx="2663553" cy="352425"/>
          </a:xfrm>
        </p:spPr>
        <p:txBody>
          <a:bodyPr/>
          <a:lstStyle>
            <a:lvl1pPr>
              <a:defRPr sz="800">
                <a:solidFill>
                  <a:schemeClr val="bg2"/>
                </a:solidFill>
              </a:defRPr>
            </a:lvl1pPr>
          </a:lstStyle>
          <a:p>
            <a:pPr lvl="0"/>
            <a:r>
              <a:rPr lang="en-GB" dirty="0"/>
              <a:t>Footer</a:t>
            </a:r>
            <a:endParaRPr lang="en-US" dirty="0"/>
          </a:p>
        </p:txBody>
      </p:sp>
      <p:sp>
        <p:nvSpPr>
          <p:cNvPr id="31" name="Picture Placeholder 8">
            <a:extLst>
              <a:ext uri="{FF2B5EF4-FFF2-40B4-BE49-F238E27FC236}">
                <a16:creationId xmlns:a16="http://schemas.microsoft.com/office/drawing/2014/main" id="{2F0E36A7-7D82-8246-B36B-D8513292E586}"/>
              </a:ext>
            </a:extLst>
          </p:cNvPr>
          <p:cNvSpPr>
            <a:spLocks noGrp="1"/>
          </p:cNvSpPr>
          <p:nvPr>
            <p:ph type="pic" sz="quarter" idx="29" hasCustomPrompt="1"/>
          </p:nvPr>
        </p:nvSpPr>
        <p:spPr>
          <a:xfrm>
            <a:off x="10843591" y="6095937"/>
            <a:ext cx="934061" cy="332913"/>
          </a:xfrm>
          <a:solidFill>
            <a:schemeClr val="accent5"/>
          </a:solidFill>
        </p:spPr>
        <p:txBody>
          <a:bodyPr/>
          <a:lstStyle>
            <a:lvl1pPr>
              <a:defRPr sz="800"/>
            </a:lvl1pPr>
          </a:lstStyle>
          <a:p>
            <a:r>
              <a:rPr lang="en-US" dirty="0"/>
              <a:t>Add Client Logo</a:t>
            </a:r>
          </a:p>
        </p:txBody>
      </p:sp>
    </p:spTree>
    <p:extLst>
      <p:ext uri="{BB962C8B-B14F-4D97-AF65-F5344CB8AC3E}">
        <p14:creationId xmlns:p14="http://schemas.microsoft.com/office/powerpoint/2010/main" val="221410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colour logo - insert image ">
    <p:bg>
      <p:bgPr>
        <a:solidFill>
          <a:schemeClr val="bg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F8743E98-C07E-C64E-B57C-0619A37289E6}"/>
              </a:ext>
            </a:extLst>
          </p:cNvPr>
          <p:cNvSpPr>
            <a:spLocks noGrp="1"/>
          </p:cNvSpPr>
          <p:nvPr>
            <p:ph type="pic" sz="quarter" idx="12" hasCustomPrompt="1"/>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nchor="ctr">
            <a:noAutofit/>
          </a:bodyPr>
          <a:lstStyle>
            <a:lvl1pPr algn="ctr">
              <a:defRPr sz="1200" b="1" cap="all" baseline="0">
                <a:solidFill>
                  <a:schemeClr val="tx2"/>
                </a:solidFill>
              </a:defRPr>
            </a:lvl1pPr>
          </a:lstStyle>
          <a:p>
            <a:r>
              <a:rPr lang="en-US" dirty="0"/>
              <a:t>INSERT IMAGE</a:t>
            </a:r>
          </a:p>
        </p:txBody>
      </p:sp>
      <p:sp>
        <p:nvSpPr>
          <p:cNvPr id="10" name="Title 1">
            <a:extLst>
              <a:ext uri="{FF2B5EF4-FFF2-40B4-BE49-F238E27FC236}">
                <a16:creationId xmlns:a16="http://schemas.microsoft.com/office/drawing/2014/main" id="{A9EE0BA3-7C71-4724-A99D-D00D3E49C027}"/>
              </a:ext>
            </a:extLst>
          </p:cNvPr>
          <p:cNvSpPr>
            <a:spLocks noGrp="1"/>
          </p:cNvSpPr>
          <p:nvPr>
            <p:ph type="ctrTitle" hasCustomPrompt="1"/>
          </p:nvPr>
        </p:nvSpPr>
        <p:spPr>
          <a:xfrm>
            <a:off x="374351" y="34380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1" name="Subtitle 2">
            <a:extLst>
              <a:ext uri="{FF2B5EF4-FFF2-40B4-BE49-F238E27FC236}">
                <a16:creationId xmlns:a16="http://schemas.microsoft.com/office/drawing/2014/main" id="{D068300E-5718-4FF4-A5E3-CEC1C58A9066}"/>
              </a:ext>
            </a:extLst>
          </p:cNvPr>
          <p:cNvSpPr>
            <a:spLocks noGrp="1"/>
          </p:cNvSpPr>
          <p:nvPr>
            <p:ph type="subTitle" idx="1" hasCustomPrompt="1"/>
          </p:nvPr>
        </p:nvSpPr>
        <p:spPr>
          <a:xfrm>
            <a:off x="374351" y="4978800"/>
            <a:ext cx="4636800" cy="256480"/>
          </a:xfrm>
        </p:spPr>
        <p:txBody>
          <a:bodyPr wrap="square">
            <a:spAutoFit/>
          </a:bodyPr>
          <a:lstStyle>
            <a:lvl1pPr marL="0" indent="0" algn="l">
              <a:lnSpc>
                <a:spcPts val="2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sp>
        <p:nvSpPr>
          <p:cNvPr id="3" name="Picture Placeholder 2">
            <a:extLst>
              <a:ext uri="{FF2B5EF4-FFF2-40B4-BE49-F238E27FC236}">
                <a16:creationId xmlns:a16="http://schemas.microsoft.com/office/drawing/2014/main" id="{4BA1C1B2-D48A-2D4E-9EE9-29254F84563C}"/>
              </a:ext>
            </a:extLst>
          </p:cNvPr>
          <p:cNvSpPr>
            <a:spLocks noGrp="1"/>
          </p:cNvSpPr>
          <p:nvPr>
            <p:ph type="pic" sz="quarter" idx="22" hasCustomPrompt="1"/>
          </p:nvPr>
        </p:nvSpPr>
        <p:spPr>
          <a:xfrm>
            <a:off x="10391846" y="5652001"/>
            <a:ext cx="1429014" cy="730799"/>
          </a:xfrm>
          <a:blipFill>
            <a:blip r:embed="rId4">
              <a:extLst>
                <a:ext uri="{96DAC541-7B7A-43D3-8B79-37D633B846F1}">
                  <asvg:svgBlip xmlns:asvg="http://schemas.microsoft.com/office/drawing/2016/SVG/main" r:embed="rId5"/>
                </a:ext>
              </a:extLst>
            </a:blip>
            <a:stretch>
              <a:fillRect/>
            </a:stretch>
          </a:blipFill>
        </p:spPr>
        <p:txBody>
          <a:bodyPr>
            <a:noAutofit/>
          </a:bodyPr>
          <a:lstStyle>
            <a:lvl1pPr>
              <a:defRPr>
                <a:noFill/>
              </a:defRPr>
            </a:lvl1pPr>
          </a:lstStyle>
          <a:p>
            <a:r>
              <a:rPr lang="en-US" dirty="0"/>
              <a:t> </a:t>
            </a:r>
          </a:p>
        </p:txBody>
      </p:sp>
      <p:sp>
        <p:nvSpPr>
          <p:cNvPr id="7" name="Date Placeholder 3">
            <a:extLst>
              <a:ext uri="{FF2B5EF4-FFF2-40B4-BE49-F238E27FC236}">
                <a16:creationId xmlns:a16="http://schemas.microsoft.com/office/drawing/2014/main" id="{4B26D9FD-BAB1-4E5B-B01D-06EF8AC71CBC}"/>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2364476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19BDF40-C1DD-7742-BCD6-1C2EA4A5D33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57665" b="32658"/>
          <a:stretch/>
        </p:blipFill>
        <p:spPr>
          <a:xfrm>
            <a:off x="794" y="1"/>
            <a:ext cx="5160843" cy="4618299"/>
          </a:xfrm>
          <a:prstGeom prst="rect">
            <a:avLst/>
          </a:prstGeom>
        </p:spPr>
      </p:pic>
      <p:sp>
        <p:nvSpPr>
          <p:cNvPr id="10" name="Title 1">
            <a:extLst>
              <a:ext uri="{FF2B5EF4-FFF2-40B4-BE49-F238E27FC236}">
                <a16:creationId xmlns:a16="http://schemas.microsoft.com/office/drawing/2014/main" id="{A9EE0BA3-7C71-4724-A99D-D00D3E49C027}"/>
              </a:ext>
            </a:extLst>
          </p:cNvPr>
          <p:cNvSpPr>
            <a:spLocks noGrp="1"/>
          </p:cNvSpPr>
          <p:nvPr>
            <p:ph type="ctrTitle" hasCustomPrompt="1"/>
          </p:nvPr>
        </p:nvSpPr>
        <p:spPr>
          <a:xfrm>
            <a:off x="374351" y="34380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1" name="Subtitle 2">
            <a:extLst>
              <a:ext uri="{FF2B5EF4-FFF2-40B4-BE49-F238E27FC236}">
                <a16:creationId xmlns:a16="http://schemas.microsoft.com/office/drawing/2014/main" id="{D068300E-5718-4FF4-A5E3-CEC1C58A9066}"/>
              </a:ext>
            </a:extLst>
          </p:cNvPr>
          <p:cNvSpPr>
            <a:spLocks noGrp="1"/>
          </p:cNvSpPr>
          <p:nvPr>
            <p:ph type="subTitle" idx="1" hasCustomPrompt="1"/>
          </p:nvPr>
        </p:nvSpPr>
        <p:spPr>
          <a:xfrm>
            <a:off x="374351" y="4979003"/>
            <a:ext cx="4636800" cy="256480"/>
          </a:xfrm>
        </p:spPr>
        <p:txBody>
          <a:bodyPr wrap="square">
            <a:spAutoFit/>
          </a:bodyPr>
          <a:lstStyle>
            <a:lvl1pPr marL="0" indent="0" algn="l">
              <a:lnSpc>
                <a:spcPct val="90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pic>
        <p:nvPicPr>
          <p:cNvPr id="9" name="Graphic 8">
            <a:extLst>
              <a:ext uri="{FF2B5EF4-FFF2-40B4-BE49-F238E27FC236}">
                <a16:creationId xmlns:a16="http://schemas.microsoft.com/office/drawing/2014/main" id="{8CF8C487-4229-0448-B16F-F4DB637BA9E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2685" y="5650952"/>
            <a:ext cx="1427889" cy="730799"/>
          </a:xfrm>
          <a:prstGeom prst="rect">
            <a:avLst/>
          </a:prstGeom>
        </p:spPr>
      </p:pic>
      <p:sp>
        <p:nvSpPr>
          <p:cNvPr id="7" name="Date Placeholder 3">
            <a:extLst>
              <a:ext uri="{FF2B5EF4-FFF2-40B4-BE49-F238E27FC236}">
                <a16:creationId xmlns:a16="http://schemas.microsoft.com/office/drawing/2014/main" id="{EFC9BC28-4EB1-4531-82BD-66EF59D2B090}"/>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129099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 imag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45BC3EF-0090-4E1A-B434-3AD1686AB77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4962" t="32067"/>
          <a:stretch/>
        </p:blipFill>
        <p:spPr>
          <a:xfrm>
            <a:off x="6700869" y="2199190"/>
            <a:ext cx="5490337" cy="4658810"/>
          </a:xfrm>
          <a:prstGeom prst="rect">
            <a:avLst/>
          </a:prstGeom>
        </p:spPr>
      </p:pic>
      <p:sp>
        <p:nvSpPr>
          <p:cNvPr id="8" name="Title 1">
            <a:extLst>
              <a:ext uri="{FF2B5EF4-FFF2-40B4-BE49-F238E27FC236}">
                <a16:creationId xmlns:a16="http://schemas.microsoft.com/office/drawing/2014/main" id="{80A11637-1443-4AA4-AF9A-94374620E9F8}"/>
              </a:ext>
            </a:extLst>
          </p:cNvPr>
          <p:cNvSpPr>
            <a:spLocks noGrp="1"/>
          </p:cNvSpPr>
          <p:nvPr>
            <p:ph type="ctrTitle" hasCustomPrompt="1"/>
          </p:nvPr>
        </p:nvSpPr>
        <p:spPr>
          <a:xfrm>
            <a:off x="374351" y="23076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9" name="Subtitle 2">
            <a:extLst>
              <a:ext uri="{FF2B5EF4-FFF2-40B4-BE49-F238E27FC236}">
                <a16:creationId xmlns:a16="http://schemas.microsoft.com/office/drawing/2014/main" id="{35C6CF60-6878-44A1-B948-DDB81A7AC678}"/>
              </a:ext>
            </a:extLst>
          </p:cNvPr>
          <p:cNvSpPr>
            <a:spLocks noGrp="1"/>
          </p:cNvSpPr>
          <p:nvPr>
            <p:ph type="subTitle" idx="1" hasCustomPrompt="1"/>
          </p:nvPr>
        </p:nvSpPr>
        <p:spPr>
          <a:xfrm>
            <a:off x="374351" y="3853919"/>
            <a:ext cx="4636800" cy="256480"/>
          </a:xfrm>
        </p:spPr>
        <p:txBody>
          <a:bodyPr wrap="square">
            <a:spAutoFit/>
          </a:bodyPr>
          <a:lstStyle>
            <a:lvl1pPr marL="0" indent="0" algn="l">
              <a:lnSpc>
                <a:spcPct val="90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pic>
        <p:nvPicPr>
          <p:cNvPr id="12" name="Graphic 11">
            <a:extLst>
              <a:ext uri="{FF2B5EF4-FFF2-40B4-BE49-F238E27FC236}">
                <a16:creationId xmlns:a16="http://schemas.microsoft.com/office/drawing/2014/main" id="{79B76C50-9FB4-0243-B88F-EBEC62DB34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2685" y="358776"/>
            <a:ext cx="1427889" cy="730799"/>
          </a:xfrm>
          <a:prstGeom prst="rect">
            <a:avLst/>
          </a:prstGeom>
        </p:spPr>
      </p:pic>
      <p:sp>
        <p:nvSpPr>
          <p:cNvPr id="10" name="Date Placeholder 3">
            <a:extLst>
              <a:ext uri="{FF2B5EF4-FFF2-40B4-BE49-F238E27FC236}">
                <a16:creationId xmlns:a16="http://schemas.microsoft.com/office/drawing/2014/main" id="{DDC8CEEE-7173-4E11-B484-B9878F93C982}"/>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220143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imag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21A5E058-204D-492B-80D7-6201F5ECE048}"/>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30042" r="58235"/>
          <a:stretch/>
        </p:blipFill>
        <p:spPr>
          <a:xfrm>
            <a:off x="794" y="2060294"/>
            <a:ext cx="5091404" cy="4797706"/>
          </a:xfrm>
          <a:prstGeom prst="rect">
            <a:avLst/>
          </a:prstGeom>
        </p:spPr>
      </p:pic>
      <p:sp>
        <p:nvSpPr>
          <p:cNvPr id="11" name="Title 1">
            <a:extLst>
              <a:ext uri="{FF2B5EF4-FFF2-40B4-BE49-F238E27FC236}">
                <a16:creationId xmlns:a16="http://schemas.microsoft.com/office/drawing/2014/main" id="{CF36ADCA-BFB2-4762-ACE3-12AC12E95622}"/>
              </a:ext>
            </a:extLst>
          </p:cNvPr>
          <p:cNvSpPr>
            <a:spLocks noGrp="1"/>
          </p:cNvSpPr>
          <p:nvPr>
            <p:ph type="ctrTitle" hasCustomPrompt="1"/>
          </p:nvPr>
        </p:nvSpPr>
        <p:spPr>
          <a:xfrm>
            <a:off x="374351" y="874800"/>
            <a:ext cx="4636800" cy="1575658"/>
          </a:xfrm>
        </p:spPr>
        <p:txBody>
          <a:bodyPr wrap="square" tIns="28800" anchor="b">
            <a:spAutoFit/>
          </a:bodyPr>
          <a:lstStyle>
            <a:lvl1pPr algn="l">
              <a:lnSpc>
                <a:spcPct val="67000"/>
              </a:lnSpc>
              <a:defRPr sz="7499" b="0" cap="all" spc="-200" baseline="0">
                <a:solidFill>
                  <a:schemeClr val="accent1"/>
                </a:solidFill>
                <a:latin typeface="Energy Display" panose="020B0508050000020004" pitchFamily="34" charset="0"/>
                <a:cs typeface="Energy Display" panose="020B0508050000020004" pitchFamily="34" charset="0"/>
              </a:defRPr>
            </a:lvl1pPr>
          </a:lstStyle>
          <a:p>
            <a:r>
              <a:rPr lang="en-US" dirty="0"/>
              <a:t>Presentation title goes here</a:t>
            </a:r>
          </a:p>
        </p:txBody>
      </p:sp>
      <p:sp>
        <p:nvSpPr>
          <p:cNvPr id="12" name="Subtitle 2">
            <a:extLst>
              <a:ext uri="{FF2B5EF4-FFF2-40B4-BE49-F238E27FC236}">
                <a16:creationId xmlns:a16="http://schemas.microsoft.com/office/drawing/2014/main" id="{2C82F794-9E79-4D9E-B1DE-F4612207635D}"/>
              </a:ext>
            </a:extLst>
          </p:cNvPr>
          <p:cNvSpPr>
            <a:spLocks noGrp="1"/>
          </p:cNvSpPr>
          <p:nvPr>
            <p:ph type="subTitle" idx="1" hasCustomPrompt="1"/>
          </p:nvPr>
        </p:nvSpPr>
        <p:spPr>
          <a:xfrm>
            <a:off x="374351" y="2417319"/>
            <a:ext cx="4636800" cy="256480"/>
          </a:xfrm>
        </p:spPr>
        <p:txBody>
          <a:bodyPr wrap="square">
            <a:spAutoFit/>
          </a:bodyPr>
          <a:lstStyle>
            <a:lvl1pPr marL="0" indent="0" algn="l">
              <a:lnSpc>
                <a:spcPct val="90000"/>
              </a:lnSpc>
              <a:buNone/>
              <a:defRPr sz="1800" b="1">
                <a:solidFill>
                  <a:schemeClr val="bg1"/>
                </a:solidFill>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dirty="0"/>
              <a:t>Presentation sub-title</a:t>
            </a:r>
          </a:p>
        </p:txBody>
      </p:sp>
      <p:pic>
        <p:nvPicPr>
          <p:cNvPr id="8" name="Graphic 7">
            <a:extLst>
              <a:ext uri="{FF2B5EF4-FFF2-40B4-BE49-F238E27FC236}">
                <a16:creationId xmlns:a16="http://schemas.microsoft.com/office/drawing/2014/main" id="{28338671-1E89-F94A-9283-7F0A4D22C1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92685" y="358776"/>
            <a:ext cx="1427889" cy="730799"/>
          </a:xfrm>
          <a:prstGeom prst="rect">
            <a:avLst/>
          </a:prstGeom>
        </p:spPr>
      </p:pic>
      <p:sp>
        <p:nvSpPr>
          <p:cNvPr id="9" name="Date Placeholder 3">
            <a:extLst>
              <a:ext uri="{FF2B5EF4-FFF2-40B4-BE49-F238E27FC236}">
                <a16:creationId xmlns:a16="http://schemas.microsoft.com/office/drawing/2014/main" id="{5B50570B-1211-409B-8FF9-50BE976A62D3}"/>
              </a:ext>
            </a:extLst>
          </p:cNvPr>
          <p:cNvSpPr>
            <a:spLocks noGrp="1"/>
          </p:cNvSpPr>
          <p:nvPr>
            <p:ph type="dt" sz="half" idx="2"/>
          </p:nvPr>
        </p:nvSpPr>
        <p:spPr>
          <a:xfrm>
            <a:off x="374351" y="6243067"/>
            <a:ext cx="2692367" cy="171283"/>
          </a:xfrm>
          <a:prstGeom prst="rect">
            <a:avLst/>
          </a:prstGeom>
        </p:spPr>
        <p:txBody>
          <a:bodyPr vert="horz" lIns="0" tIns="0" rIns="91440" bIns="0" rtlCol="0" anchor="ctr"/>
          <a:lstStyle>
            <a:lvl1pPr algn="l">
              <a:defRPr sz="1000">
                <a:solidFill>
                  <a:schemeClr val="bg1"/>
                </a:solidFill>
              </a:defRPr>
            </a:lvl1pPr>
          </a:lstStyle>
          <a:p>
            <a:endParaRPr lang="en-US" dirty="0"/>
          </a:p>
        </p:txBody>
      </p:sp>
    </p:spTree>
    <p:extLst>
      <p:ext uri="{BB962C8B-B14F-4D97-AF65-F5344CB8AC3E}">
        <p14:creationId xmlns:p14="http://schemas.microsoft.com/office/powerpoint/2010/main" val="20326215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4352" y="2305927"/>
            <a:ext cx="11449146" cy="2311146"/>
          </a:xfrm>
          <a:prstGeom prst="rect">
            <a:avLst/>
          </a:prstGeom>
        </p:spPr>
        <p:txBody>
          <a:bodyPr vert="horz" wrap="square" lIns="0" tIns="0" rIns="0" bIns="0" rtlCol="0">
            <a:spAutoFit/>
          </a:bodyPr>
          <a:lstStyle/>
          <a:p>
            <a:pPr lvl="0"/>
            <a:r>
              <a:rPr lang="en-US" dirty="0"/>
              <a:t>First level is set in 17pt heading bold</a:t>
            </a:r>
          </a:p>
          <a:p>
            <a:pPr lvl="1"/>
            <a:r>
              <a:rPr lang="en-US" dirty="0"/>
              <a:t>Second level is set in 17pt</a:t>
            </a:r>
          </a:p>
          <a:p>
            <a:pPr lvl="2"/>
            <a:r>
              <a:rPr lang="en-US" dirty="0"/>
              <a:t>Third level is set in 17pt bullet points</a:t>
            </a:r>
          </a:p>
          <a:p>
            <a:pPr lvl="3"/>
            <a:r>
              <a:rPr lang="en-US" dirty="0"/>
              <a:t>Fourth level is set in 13pt bullet points</a:t>
            </a:r>
          </a:p>
          <a:p>
            <a:pPr lvl="4"/>
            <a:r>
              <a:rPr lang="en-US" dirty="0"/>
              <a:t>Fifth level is set in 10pt bullet points</a:t>
            </a:r>
          </a:p>
          <a:p>
            <a:pPr lvl="5"/>
            <a:r>
              <a:rPr lang="en-US" dirty="0"/>
              <a:t>Sixth level is set in 13pt</a:t>
            </a:r>
          </a:p>
          <a:p>
            <a:pPr lvl="6"/>
            <a:r>
              <a:rPr lang="en-US" dirty="0"/>
              <a:t>Seventh level is set in 13pt</a:t>
            </a:r>
          </a:p>
          <a:p>
            <a:pPr lvl="7"/>
            <a:r>
              <a:rPr lang="en-US" dirty="0"/>
              <a:t>Eight level is set in 13pt bullet points</a:t>
            </a:r>
          </a:p>
          <a:p>
            <a:pPr lvl="8"/>
            <a:r>
              <a:rPr lang="en-US" dirty="0"/>
              <a:t>Ninth level is set in 10pt bullet points</a:t>
            </a:r>
          </a:p>
        </p:txBody>
      </p:sp>
      <p:sp>
        <p:nvSpPr>
          <p:cNvPr id="6" name="Slide Number Placeholder 5"/>
          <p:cNvSpPr>
            <a:spLocks noGrp="1"/>
          </p:cNvSpPr>
          <p:nvPr>
            <p:ph type="sldNum" sz="quarter" idx="4"/>
          </p:nvPr>
        </p:nvSpPr>
        <p:spPr>
          <a:xfrm>
            <a:off x="11498987" y="6505456"/>
            <a:ext cx="323491" cy="123111"/>
          </a:xfrm>
          <a:prstGeom prst="rect">
            <a:avLst/>
          </a:prstGeom>
        </p:spPr>
        <p:txBody>
          <a:bodyPr vert="horz" lIns="0" tIns="0" rIns="0" bIns="0" rtlCol="0" anchor="ctr">
            <a:spAutoFit/>
          </a:bodyPr>
          <a:lstStyle>
            <a:lvl1pPr algn="r">
              <a:defRPr sz="800" b="1">
                <a:solidFill>
                  <a:schemeClr val="tx1"/>
                </a:solidFill>
              </a:defRPr>
            </a:lvl1pPr>
          </a:lstStyle>
          <a:p>
            <a:fld id="{924570C5-FBC8-4A6B-8127-0AAEC13C9759}" type="slidenum">
              <a:rPr lang="en-US" smtClean="0"/>
              <a:t>‹#›</a:t>
            </a:fld>
            <a:endParaRPr lang="en-US" dirty="0"/>
          </a:p>
        </p:txBody>
      </p:sp>
      <p:sp>
        <p:nvSpPr>
          <p:cNvPr id="2" name="Title Placeholder 1"/>
          <p:cNvSpPr>
            <a:spLocks noGrp="1"/>
          </p:cNvSpPr>
          <p:nvPr>
            <p:ph type="title"/>
          </p:nvPr>
        </p:nvSpPr>
        <p:spPr>
          <a:xfrm>
            <a:off x="374352" y="876036"/>
            <a:ext cx="11441529" cy="346249"/>
          </a:xfrm>
          <a:prstGeom prst="rect">
            <a:avLst/>
          </a:prstGeom>
        </p:spPr>
        <p:txBody>
          <a:bodyPr vert="horz" wrap="square" lIns="0" tIns="0" rIns="0" bIns="0" rtlCol="0" anchor="t">
            <a:spAutoFit/>
          </a:bodyPr>
          <a:lstStyle/>
          <a:p>
            <a:r>
              <a:rPr lang="en-US" dirty="0"/>
              <a:t>Slide title is set in 25pt</a:t>
            </a:r>
          </a:p>
        </p:txBody>
      </p:sp>
    </p:spTree>
    <p:extLst>
      <p:ext uri="{BB962C8B-B14F-4D97-AF65-F5344CB8AC3E}">
        <p14:creationId xmlns:p14="http://schemas.microsoft.com/office/powerpoint/2010/main" val="4230670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Lst>
  <p:hf hdr="0" ftr="0" dt="0"/>
  <p:txStyles>
    <p:title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p:titleStyle>
    <p:body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1">
          <p15:clr>
            <a:srgbClr val="F26B43"/>
          </p15:clr>
        </p15:guide>
        <p15:guide id="2" pos="6970">
          <p15:clr>
            <a:srgbClr val="F26B43"/>
          </p15:clr>
        </p15:guide>
        <p15:guide id="3" pos="847">
          <p15:clr>
            <a:srgbClr val="F26B43"/>
          </p15:clr>
        </p15:guide>
        <p15:guide id="4" pos="3772">
          <p15:clr>
            <a:srgbClr val="F26B43"/>
          </p15:clr>
        </p15:guide>
        <p15:guide id="5" pos="3909">
          <p15:clr>
            <a:srgbClr val="F26B43"/>
          </p15:clr>
        </p15:guide>
        <p15:guide id="6" pos="3296">
          <p15:clr>
            <a:srgbClr val="F26B43"/>
          </p15:clr>
        </p15:guide>
        <p15:guide id="7" pos="3160">
          <p15:clr>
            <a:srgbClr val="F26B43"/>
          </p15:clr>
        </p15:guide>
        <p15:guide id="8" pos="4385">
          <p15:clr>
            <a:srgbClr val="F26B43"/>
          </p15:clr>
        </p15:guide>
        <p15:guide id="9" pos="4521">
          <p15:clr>
            <a:srgbClr val="F26B43"/>
          </p15:clr>
        </p15:guide>
        <p15:guide id="10" pos="6834">
          <p15:clr>
            <a:srgbClr val="F26B43"/>
          </p15:clr>
        </p15:guide>
        <p15:guide id="11" pos="2684">
          <p15:clr>
            <a:srgbClr val="F26B43"/>
          </p15:clr>
        </p15:guide>
        <p15:guide id="12" pos="4997">
          <p15:clr>
            <a:srgbClr val="F26B43"/>
          </p15:clr>
        </p15:guide>
        <p15:guide id="13" pos="2548">
          <p15:clr>
            <a:srgbClr val="F26B43"/>
          </p15:clr>
        </p15:guide>
        <p15:guide id="14" pos="5133">
          <p15:clr>
            <a:srgbClr val="F26B43"/>
          </p15:clr>
        </p15:guide>
        <p15:guide id="15" pos="2071">
          <p15:clr>
            <a:srgbClr val="F26B43"/>
          </p15:clr>
        </p15:guide>
        <p15:guide id="16" pos="5610">
          <p15:clr>
            <a:srgbClr val="F26B43"/>
          </p15:clr>
        </p15:guide>
        <p15:guide id="17" pos="5746">
          <p15:clr>
            <a:srgbClr val="F26B43"/>
          </p15:clr>
        </p15:guide>
        <p15:guide id="18" pos="1935">
          <p15:clr>
            <a:srgbClr val="F26B43"/>
          </p15:clr>
        </p15:guide>
        <p15:guide id="19" pos="1459">
          <p15:clr>
            <a:srgbClr val="F26B43"/>
          </p15:clr>
        </p15:guide>
        <p15:guide id="20" pos="6222">
          <p15:clr>
            <a:srgbClr val="F26B43"/>
          </p15:clr>
        </p15:guide>
        <p15:guide id="21" pos="6358">
          <p15:clr>
            <a:srgbClr val="F26B43"/>
          </p15:clr>
        </p15:guide>
        <p15:guide id="22" pos="1323">
          <p15:clr>
            <a:srgbClr val="F26B43"/>
          </p15:clr>
        </p15:guide>
        <p15:guide id="23" pos="7447">
          <p15:clr>
            <a:srgbClr val="F26B43"/>
          </p15:clr>
        </p15:guide>
        <p15:guide id="24" pos="234">
          <p15:clr>
            <a:srgbClr val="F26B43"/>
          </p15:clr>
        </p15:guide>
        <p15:guide id="25" orient="horz" pos="4164">
          <p15:clr>
            <a:srgbClr val="F26B43"/>
          </p15:clr>
        </p15:guide>
        <p15:guide id="26" orient="horz" pos="232">
          <p15:clr>
            <a:srgbClr val="F26B43"/>
          </p15:clr>
        </p15:guide>
        <p15:guide id="27" orient="horz" pos="323">
          <p15:clr>
            <a:srgbClr val="F26B43"/>
          </p15:clr>
        </p15:guide>
        <p15:guide id="28" orient="horz" pos="4016">
          <p15:clr>
            <a:srgbClr val="F26B43"/>
          </p15:clr>
        </p15:guide>
        <p15:guide id="29" orient="horz" pos="1452">
          <p15:clr>
            <a:srgbClr val="F26B43"/>
          </p15:clr>
        </p15:guide>
        <p15:guide id="30" orient="horz" pos="2160">
          <p15:clr>
            <a:srgbClr val="F26B43"/>
          </p15:clr>
        </p15:guide>
        <p15:guide id="32" orient="horz" pos="550">
          <p15:clr>
            <a:srgbClr val="F26B43"/>
          </p15:clr>
        </p15:guide>
        <p15:guide id="33" orient="horz" pos="1276">
          <p15:clr>
            <a:srgbClr val="F26B43"/>
          </p15:clr>
        </p15:guide>
        <p15:guide id="34" orient="horz" pos="16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501D-E63F-4B3E-A7E5-AE77E4DFB4E7}"/>
              </a:ext>
            </a:extLst>
          </p:cNvPr>
          <p:cNvSpPr>
            <a:spLocks noGrp="1"/>
          </p:cNvSpPr>
          <p:nvPr>
            <p:ph type="ctrTitle"/>
          </p:nvPr>
        </p:nvSpPr>
        <p:spPr>
          <a:xfrm>
            <a:off x="374351" y="2699373"/>
            <a:ext cx="6675673" cy="1183885"/>
          </a:xfrm>
        </p:spPr>
        <p:txBody>
          <a:bodyPr/>
          <a:lstStyle/>
          <a:p>
            <a:r>
              <a:rPr lang="en-US" sz="5600" dirty="0"/>
              <a:t>Lysol INCREMENTAL RECOMMENDATION</a:t>
            </a:r>
          </a:p>
        </p:txBody>
      </p:sp>
      <p:sp>
        <p:nvSpPr>
          <p:cNvPr id="3" name="Subtitle 2">
            <a:extLst>
              <a:ext uri="{FF2B5EF4-FFF2-40B4-BE49-F238E27FC236}">
                <a16:creationId xmlns:a16="http://schemas.microsoft.com/office/drawing/2014/main" id="{F3A77A11-A987-413F-89AE-8C186E067479}"/>
              </a:ext>
            </a:extLst>
          </p:cNvPr>
          <p:cNvSpPr>
            <a:spLocks noGrp="1"/>
          </p:cNvSpPr>
          <p:nvPr>
            <p:ph type="subTitle" idx="1"/>
          </p:nvPr>
        </p:nvSpPr>
        <p:spPr>
          <a:xfrm>
            <a:off x="374351" y="3853919"/>
            <a:ext cx="4636800" cy="249299"/>
          </a:xfrm>
        </p:spPr>
        <p:txBody>
          <a:bodyPr/>
          <a:lstStyle/>
          <a:p>
            <a:r>
              <a:rPr lang="en-US" dirty="0">
                <a:solidFill>
                  <a:srgbClr val="FF0000"/>
                </a:solidFill>
              </a:rPr>
              <a:t>August 6th, 2024</a:t>
            </a:r>
          </a:p>
        </p:txBody>
      </p:sp>
    </p:spTree>
    <p:extLst>
      <p:ext uri="{BB962C8B-B14F-4D97-AF65-F5344CB8AC3E}">
        <p14:creationId xmlns:p14="http://schemas.microsoft.com/office/powerpoint/2010/main" val="3035939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25C5E-C55F-7205-F9D1-855315003237}"/>
              </a:ext>
            </a:extLst>
          </p:cNvPr>
          <p:cNvSpPr>
            <a:spLocks noGrp="1"/>
          </p:cNvSpPr>
          <p:nvPr>
            <p:ph type="sldNum" sz="quarter" idx="11"/>
          </p:nvPr>
        </p:nvSpPr>
        <p:spPr/>
        <p:txBody>
          <a:bodyPr/>
          <a:lstStyle/>
          <a:p>
            <a:fld id="{924570C5-FBC8-4A6B-8127-0AAEC13C9759}" type="slidenum">
              <a:rPr lang="en-US" smtClean="0"/>
              <a:t>10</a:t>
            </a:fld>
            <a:endParaRPr lang="en-US" dirty="0"/>
          </a:p>
        </p:txBody>
      </p:sp>
      <p:sp>
        <p:nvSpPr>
          <p:cNvPr id="7" name="Google Shape;291;p39">
            <a:extLst>
              <a:ext uri="{FF2B5EF4-FFF2-40B4-BE49-F238E27FC236}">
                <a16:creationId xmlns:a16="http://schemas.microsoft.com/office/drawing/2014/main" id="{CD93DC7C-896B-09DF-3B12-BE1E04AB850D}"/>
              </a:ext>
            </a:extLst>
          </p:cNvPr>
          <p:cNvSpPr txBox="1">
            <a:spLocks/>
          </p:cNvSpPr>
          <p:nvPr/>
        </p:nvSpPr>
        <p:spPr>
          <a:xfrm>
            <a:off x="4234527" y="3778299"/>
            <a:ext cx="2857972" cy="664028"/>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pPr>
            <a:r>
              <a:rPr lang="en-US" sz="2400" dirty="0">
                <a:solidFill>
                  <a:schemeClr val="accent1"/>
                </a:solidFill>
              </a:rPr>
              <a:t>Flighting</a:t>
            </a:r>
          </a:p>
        </p:txBody>
      </p:sp>
      <p:sp>
        <p:nvSpPr>
          <p:cNvPr id="48" name="TextBox 47">
            <a:extLst>
              <a:ext uri="{FF2B5EF4-FFF2-40B4-BE49-F238E27FC236}">
                <a16:creationId xmlns:a16="http://schemas.microsoft.com/office/drawing/2014/main" id="{88EED446-C2BA-9499-1FB9-92258E2F2683}"/>
              </a:ext>
            </a:extLst>
          </p:cNvPr>
          <p:cNvSpPr txBox="1"/>
          <p:nvPr/>
        </p:nvSpPr>
        <p:spPr>
          <a:xfrm>
            <a:off x="1250681" y="2081696"/>
            <a:ext cx="4757984" cy="1190069"/>
          </a:xfrm>
          <a:prstGeom prst="rect">
            <a:avLst/>
          </a:prstGeom>
          <a:noFill/>
        </p:spPr>
        <p:txBody>
          <a:bodyPr wrap="square" lIns="0" tIns="0" rIns="0" bIns="0" rtlCol="0">
            <a:spAutoFit/>
          </a:bodyPr>
          <a:lstStyle/>
          <a:p>
            <a:pPr marL="285750" indent="-285750">
              <a:spcAft>
                <a:spcPts val="200"/>
              </a:spcAft>
              <a:buFont typeface="Arial" panose="020B0604020202020204" pitchFamily="34" charset="0"/>
              <a:buChar char="•"/>
            </a:pPr>
            <a:r>
              <a:rPr lang="en-US" sz="2000" dirty="0"/>
              <a:t>New plan is a 60-40 across both Quarters 3 &amp; 4</a:t>
            </a:r>
          </a:p>
          <a:p>
            <a:pPr marL="285750" indent="-285750">
              <a:spcAft>
                <a:spcPts val="200"/>
              </a:spcAft>
              <a:buFont typeface="Arial" panose="020B0604020202020204" pitchFamily="34" charset="0"/>
              <a:buChar char="•"/>
            </a:pPr>
            <a:r>
              <a:rPr lang="en-US" sz="2000" dirty="0"/>
              <a:t>Prioritizes Social, Streaming, and Linear </a:t>
            </a:r>
          </a:p>
          <a:p>
            <a:pPr algn="l">
              <a:spcAft>
                <a:spcPts val="200"/>
              </a:spcAft>
            </a:pPr>
            <a:endParaRPr lang="en-US" sz="1400" b="1" dirty="0"/>
          </a:p>
        </p:txBody>
      </p:sp>
      <p:sp>
        <p:nvSpPr>
          <p:cNvPr id="49" name="Google Shape;285;p39">
            <a:extLst>
              <a:ext uri="{FF2B5EF4-FFF2-40B4-BE49-F238E27FC236}">
                <a16:creationId xmlns:a16="http://schemas.microsoft.com/office/drawing/2014/main" id="{356D4874-7188-A8C4-5154-FD40F09DBAC4}"/>
              </a:ext>
            </a:extLst>
          </p:cNvPr>
          <p:cNvSpPr txBox="1">
            <a:spLocks/>
          </p:cNvSpPr>
          <p:nvPr/>
        </p:nvSpPr>
        <p:spPr>
          <a:xfrm>
            <a:off x="664539" y="720022"/>
            <a:ext cx="7708200" cy="936300"/>
          </a:xfrm>
          <a:prstGeom prst="rect">
            <a:avLst/>
          </a:prstGeom>
        </p:spPr>
        <p:txBody>
          <a:bodyPr spcFirstLastPara="1" wrap="square" lIns="91425" tIns="91425" rIns="91425" bIns="91425" anchor="t" anchorCtr="0">
            <a:no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pPr>
              <a:spcBef>
                <a:spcPts val="0"/>
              </a:spcBef>
            </a:pPr>
            <a:r>
              <a:rPr lang="en-US" sz="3600" dirty="0"/>
              <a:t>New 2025 Air Sanitizer Plan </a:t>
            </a:r>
          </a:p>
        </p:txBody>
      </p:sp>
      <mc:AlternateContent xmlns:mc="http://schemas.openxmlformats.org/markup-compatibility/2006">
        <mc:Choice xmlns:cx1="http://schemas.microsoft.com/office/drawing/2015/9/8/chartex" Requires="cx1">
          <p:graphicFrame>
            <p:nvGraphicFramePr>
              <p:cNvPr id="5" name="Chart 4">
                <a:extLst>
                  <a:ext uri="{FF2B5EF4-FFF2-40B4-BE49-F238E27FC236}">
                    <a16:creationId xmlns:a16="http://schemas.microsoft.com/office/drawing/2014/main" id="{8D06762B-5E2C-5E31-0CDD-AE57FB151414}"/>
                  </a:ext>
                </a:extLst>
              </p:cNvPr>
              <p:cNvGraphicFramePr/>
              <p:nvPr>
                <p:extLst>
                  <p:ext uri="{D42A27DB-BD31-4B8C-83A1-F6EECF244321}">
                    <p14:modId xmlns:p14="http://schemas.microsoft.com/office/powerpoint/2010/main" val="241450223"/>
                  </p:ext>
                </p:extLst>
              </p:nvPr>
            </p:nvGraphicFramePr>
            <p:xfrm>
              <a:off x="6761979" y="294648"/>
              <a:ext cx="5060499" cy="372266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5" name="Chart 4">
                <a:extLst>
                  <a:ext uri="{FF2B5EF4-FFF2-40B4-BE49-F238E27FC236}">
                    <a16:creationId xmlns:a16="http://schemas.microsoft.com/office/drawing/2014/main" id="{8D06762B-5E2C-5E31-0CDD-AE57FB151414}"/>
                  </a:ext>
                </a:extLst>
              </p:cNvPr>
              <p:cNvPicPr>
                <a:picLocks noGrp="1" noRot="1" noChangeAspect="1" noMove="1" noResize="1" noEditPoints="1" noAdjustHandles="1" noChangeArrowheads="1" noChangeShapeType="1"/>
              </p:cNvPicPr>
              <p:nvPr/>
            </p:nvPicPr>
            <p:blipFill>
              <a:blip r:embed="rId4"/>
              <a:stretch>
                <a:fillRect/>
              </a:stretch>
            </p:blipFill>
            <p:spPr>
              <a:xfrm>
                <a:off x="6761979" y="294648"/>
                <a:ext cx="5060499" cy="3722660"/>
              </a:xfrm>
              <a:prstGeom prst="rect">
                <a:avLst/>
              </a:prstGeom>
            </p:spPr>
          </p:pic>
        </mc:Fallback>
      </mc:AlternateContent>
      <p:pic>
        <p:nvPicPr>
          <p:cNvPr id="12" name="Picture 11">
            <a:extLst>
              <a:ext uri="{FF2B5EF4-FFF2-40B4-BE49-F238E27FC236}">
                <a16:creationId xmlns:a16="http://schemas.microsoft.com/office/drawing/2014/main" id="{95CAE1A5-6423-2F5A-DFA6-CE857B03D053}"/>
              </a:ext>
            </a:extLst>
          </p:cNvPr>
          <p:cNvPicPr>
            <a:picLocks noChangeAspect="1"/>
          </p:cNvPicPr>
          <p:nvPr/>
        </p:nvPicPr>
        <p:blipFill>
          <a:blip r:embed="rId5"/>
          <a:stretch>
            <a:fillRect/>
          </a:stretch>
        </p:blipFill>
        <p:spPr>
          <a:xfrm>
            <a:off x="664539" y="4249682"/>
            <a:ext cx="10316539" cy="2503805"/>
          </a:xfrm>
          <a:prstGeom prst="rect">
            <a:avLst/>
          </a:prstGeom>
        </p:spPr>
      </p:pic>
    </p:spTree>
    <p:extLst>
      <p:ext uri="{BB962C8B-B14F-4D97-AF65-F5344CB8AC3E}">
        <p14:creationId xmlns:p14="http://schemas.microsoft.com/office/powerpoint/2010/main" val="426186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9FA40D1-BE99-AAC8-15CD-34B183F9A9F3}"/>
              </a:ext>
            </a:extLst>
          </p:cNvPr>
          <p:cNvGraphicFramePr/>
          <p:nvPr>
            <p:extLst>
              <p:ext uri="{D42A27DB-BD31-4B8C-83A1-F6EECF244321}">
                <p14:modId xmlns:p14="http://schemas.microsoft.com/office/powerpoint/2010/main" val="2227317704"/>
              </p:ext>
            </p:extLst>
          </p:nvPr>
        </p:nvGraphicFramePr>
        <p:xfrm>
          <a:off x="5059958" y="1761613"/>
          <a:ext cx="5420360" cy="4503843"/>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a:extLst>
              <a:ext uri="{FF2B5EF4-FFF2-40B4-BE49-F238E27FC236}">
                <a16:creationId xmlns:a16="http://schemas.microsoft.com/office/drawing/2014/main" id="{C0CEF656-B6B5-02EC-88EA-622F9E81EA7A}"/>
              </a:ext>
            </a:extLst>
          </p:cNvPr>
          <p:cNvSpPr>
            <a:spLocks noGrp="1"/>
          </p:cNvSpPr>
          <p:nvPr>
            <p:ph type="body" sz="quarter" idx="13"/>
          </p:nvPr>
        </p:nvSpPr>
        <p:spPr>
          <a:xfrm>
            <a:off x="1057398" y="1898625"/>
            <a:ext cx="3140030" cy="3203031"/>
          </a:xfrm>
          <a:ln w="28575">
            <a:solidFill>
              <a:schemeClr val="accent1"/>
            </a:solidFill>
          </a:ln>
        </p:spPr>
        <p: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 name="Title 7">
            <a:extLst>
              <a:ext uri="{FF2B5EF4-FFF2-40B4-BE49-F238E27FC236}">
                <a16:creationId xmlns:a16="http://schemas.microsoft.com/office/drawing/2014/main" id="{83625ED5-36C9-8BC8-D3F0-008269896F54}"/>
              </a:ext>
            </a:extLst>
          </p:cNvPr>
          <p:cNvSpPr>
            <a:spLocks noGrp="1"/>
          </p:cNvSpPr>
          <p:nvPr>
            <p:ph type="title"/>
          </p:nvPr>
        </p:nvSpPr>
        <p:spPr>
          <a:xfrm>
            <a:off x="374351" y="878191"/>
            <a:ext cx="11446509" cy="609398"/>
          </a:xfrm>
        </p:spPr>
        <p:txBody>
          <a:bodyPr/>
          <a:lstStyle/>
          <a:p>
            <a:r>
              <a:rPr lang="en-US" sz="3200" dirty="0"/>
              <a:t>Current vs Recommended channel mix</a:t>
            </a:r>
            <a:br>
              <a:rPr lang="en-US" sz="3200" dirty="0"/>
            </a:br>
            <a:endParaRPr lang="en-US" sz="1200" dirty="0"/>
          </a:p>
        </p:txBody>
      </p:sp>
      <p:sp>
        <p:nvSpPr>
          <p:cNvPr id="7" name="Rectangle 6">
            <a:extLst>
              <a:ext uri="{FF2B5EF4-FFF2-40B4-BE49-F238E27FC236}">
                <a16:creationId xmlns:a16="http://schemas.microsoft.com/office/drawing/2014/main" id="{91107884-0D43-929F-AD12-883AF54F2BB7}"/>
              </a:ext>
            </a:extLst>
          </p:cNvPr>
          <p:cNvSpPr/>
          <p:nvPr/>
        </p:nvSpPr>
        <p:spPr>
          <a:xfrm>
            <a:off x="1916825" y="1761613"/>
            <a:ext cx="1421176" cy="274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Rationale</a:t>
            </a:r>
          </a:p>
        </p:txBody>
      </p:sp>
      <p:sp>
        <p:nvSpPr>
          <p:cNvPr id="3" name="TextBox 2">
            <a:extLst>
              <a:ext uri="{FF2B5EF4-FFF2-40B4-BE49-F238E27FC236}">
                <a16:creationId xmlns:a16="http://schemas.microsoft.com/office/drawing/2014/main" id="{FB493E60-A64E-53C0-8FFB-2E4E6AAE2077}"/>
              </a:ext>
            </a:extLst>
          </p:cNvPr>
          <p:cNvSpPr txBox="1"/>
          <p:nvPr/>
        </p:nvSpPr>
        <p:spPr>
          <a:xfrm>
            <a:off x="1363763" y="2172649"/>
            <a:ext cx="2527300" cy="3144451"/>
          </a:xfrm>
          <a:prstGeom prst="rect">
            <a:avLst/>
          </a:prstGeom>
          <a:noFill/>
        </p:spPr>
        <p:txBody>
          <a:bodyPr wrap="square" lIns="0" tIns="0" rIns="0" bIns="0" rtlCol="0">
            <a:spAutoFit/>
          </a:bodyPr>
          <a:lstStyle/>
          <a:p>
            <a:pPr marL="285750" indent="-285750" algn="l">
              <a:spcAft>
                <a:spcPts val="200"/>
              </a:spcAft>
              <a:buFont typeface="Arial" panose="020B0604020202020204" pitchFamily="34" charset="0"/>
              <a:buChar char="•"/>
            </a:pPr>
            <a:r>
              <a:rPr lang="en-US" sz="1400" b="1" dirty="0"/>
              <a:t>New Creatives launching in Q3 budget priority 60-40</a:t>
            </a:r>
          </a:p>
          <a:p>
            <a:pPr marL="285750" indent="-285750" algn="l">
              <a:spcAft>
                <a:spcPts val="200"/>
              </a:spcAft>
              <a:buFont typeface="Arial" panose="020B0604020202020204" pitchFamily="34" charset="0"/>
              <a:buChar char="•"/>
            </a:pPr>
            <a:r>
              <a:rPr lang="en-US" sz="1400" b="1" dirty="0"/>
              <a:t>Social media has higher allocation due to consumption alignment and high ROI ($2 ROI) </a:t>
            </a:r>
          </a:p>
          <a:p>
            <a:pPr marL="285750" indent="-285750" algn="l">
              <a:spcAft>
                <a:spcPts val="200"/>
              </a:spcAft>
              <a:buFont typeface="Arial" panose="020B0604020202020204" pitchFamily="34" charset="0"/>
              <a:buChar char="•"/>
            </a:pPr>
            <a:r>
              <a:rPr lang="en-US" sz="1400" b="1" dirty="0"/>
              <a:t>OLV is a Reach driver (helps build reach for the brand) </a:t>
            </a:r>
          </a:p>
          <a:p>
            <a:pPr marL="285750" indent="-285750" algn="l">
              <a:spcAft>
                <a:spcPts val="200"/>
              </a:spcAft>
              <a:buFont typeface="Arial" panose="020B0604020202020204" pitchFamily="34" charset="0"/>
              <a:buChar char="•"/>
            </a:pPr>
            <a:r>
              <a:rPr lang="en-US" sz="1400" b="1" dirty="0"/>
              <a:t>Linear and Streaming are mass awareness drivers for the brand with high ROIs as well.</a:t>
            </a:r>
          </a:p>
          <a:p>
            <a:pPr marL="285750" indent="-285750" algn="l">
              <a:spcAft>
                <a:spcPts val="200"/>
              </a:spcAft>
              <a:buFont typeface="Arial" panose="020B0604020202020204" pitchFamily="34" charset="0"/>
              <a:buChar char="•"/>
            </a:pPr>
            <a:endParaRPr lang="en-US" sz="1400" b="1" dirty="0"/>
          </a:p>
          <a:p>
            <a:pPr marL="285750" indent="-285750" algn="l">
              <a:spcAft>
                <a:spcPts val="200"/>
              </a:spcAft>
              <a:buFont typeface="Arial" panose="020B0604020202020204" pitchFamily="34" charset="0"/>
              <a:buChar char="•"/>
            </a:pPr>
            <a:endParaRPr lang="en-US" sz="1400" b="1" dirty="0"/>
          </a:p>
        </p:txBody>
      </p:sp>
    </p:spTree>
    <p:extLst>
      <p:ext uri="{BB962C8B-B14F-4D97-AF65-F5344CB8AC3E}">
        <p14:creationId xmlns:p14="http://schemas.microsoft.com/office/powerpoint/2010/main" val="138107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03E64BDE-7A5A-5F31-F735-59C57894E67E}"/>
              </a:ext>
            </a:extLst>
          </p:cNvPr>
          <p:cNvSpPr txBox="1">
            <a:spLocks/>
          </p:cNvSpPr>
          <p:nvPr/>
        </p:nvSpPr>
        <p:spPr>
          <a:xfrm>
            <a:off x="374351" y="878191"/>
            <a:ext cx="11446509" cy="443198"/>
          </a:xfrm>
          <a:prstGeom prst="rect">
            <a:avLst/>
          </a:prstGeom>
        </p:spPr>
        <p:txBody>
          <a:bodyPr vert="horz" wrap="square" lIns="0" tIns="0" rIns="0" bIns="0" rtlCol="0" anchor="t">
            <a:sp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r>
              <a:rPr lang="en-US" sz="3200" dirty="0"/>
              <a:t>Lysol Air Sanitizer Reach Analysis</a:t>
            </a:r>
            <a:endParaRPr lang="en-US" sz="1200" dirty="0"/>
          </a:p>
        </p:txBody>
      </p:sp>
      <p:graphicFrame>
        <p:nvGraphicFramePr>
          <p:cNvPr id="10" name="Table 9">
            <a:extLst>
              <a:ext uri="{FF2B5EF4-FFF2-40B4-BE49-F238E27FC236}">
                <a16:creationId xmlns:a16="http://schemas.microsoft.com/office/drawing/2014/main" id="{2DA030C1-9C61-9274-5E8B-92CEC2AAA44A}"/>
              </a:ext>
            </a:extLst>
          </p:cNvPr>
          <p:cNvGraphicFramePr>
            <a:graphicFrameLocks noGrp="1"/>
          </p:cNvGraphicFramePr>
          <p:nvPr>
            <p:extLst>
              <p:ext uri="{D42A27DB-BD31-4B8C-83A1-F6EECF244321}">
                <p14:modId xmlns:p14="http://schemas.microsoft.com/office/powerpoint/2010/main" val="560010058"/>
              </p:ext>
            </p:extLst>
          </p:nvPr>
        </p:nvGraphicFramePr>
        <p:xfrm>
          <a:off x="2722879" y="2157482"/>
          <a:ext cx="6746241" cy="2963087"/>
        </p:xfrm>
        <a:graphic>
          <a:graphicData uri="http://schemas.openxmlformats.org/drawingml/2006/table">
            <a:tbl>
              <a:tblPr firstRow="1" bandRow="1">
                <a:tableStyleId>{5C22544A-7EE6-4342-B048-85BDC9FD1C3A}</a:tableStyleId>
              </a:tblPr>
              <a:tblGrid>
                <a:gridCol w="2248747">
                  <a:extLst>
                    <a:ext uri="{9D8B030D-6E8A-4147-A177-3AD203B41FA5}">
                      <a16:colId xmlns:a16="http://schemas.microsoft.com/office/drawing/2014/main" val="848709501"/>
                    </a:ext>
                  </a:extLst>
                </a:gridCol>
                <a:gridCol w="2248747">
                  <a:extLst>
                    <a:ext uri="{9D8B030D-6E8A-4147-A177-3AD203B41FA5}">
                      <a16:colId xmlns:a16="http://schemas.microsoft.com/office/drawing/2014/main" val="2680188627"/>
                    </a:ext>
                  </a:extLst>
                </a:gridCol>
                <a:gridCol w="2248747">
                  <a:extLst>
                    <a:ext uri="{9D8B030D-6E8A-4147-A177-3AD203B41FA5}">
                      <a16:colId xmlns:a16="http://schemas.microsoft.com/office/drawing/2014/main" val="1319355685"/>
                    </a:ext>
                  </a:extLst>
                </a:gridCol>
              </a:tblGrid>
              <a:tr h="672007">
                <a:tc>
                  <a:txBody>
                    <a:bodyPr/>
                    <a:lstStyle/>
                    <a:p>
                      <a:pPr algn="ctr"/>
                      <a:r>
                        <a:rPr lang="en-US" dirty="0"/>
                        <a:t>Reach &amp; Frequency</a:t>
                      </a:r>
                    </a:p>
                  </a:txBody>
                  <a:tcPr anchor="ctr"/>
                </a:tc>
                <a:tc>
                  <a:txBody>
                    <a:bodyPr/>
                    <a:lstStyle/>
                    <a:p>
                      <a:pPr algn="ctr"/>
                      <a:r>
                        <a:rPr lang="en-US" dirty="0"/>
                        <a:t>Q3</a:t>
                      </a:r>
                    </a:p>
                  </a:txBody>
                  <a:tcPr anchor="ctr"/>
                </a:tc>
                <a:tc>
                  <a:txBody>
                    <a:bodyPr/>
                    <a:lstStyle/>
                    <a:p>
                      <a:pPr algn="ctr"/>
                      <a:r>
                        <a:rPr lang="en-US" dirty="0"/>
                        <a:t>Q4</a:t>
                      </a:r>
                    </a:p>
                  </a:txBody>
                  <a:tcPr anchor="ctr"/>
                </a:tc>
                <a:extLst>
                  <a:ext uri="{0D108BD9-81ED-4DB2-BD59-A6C34878D82A}">
                    <a16:rowId xmlns:a16="http://schemas.microsoft.com/office/drawing/2014/main" val="2447213301"/>
                  </a:ext>
                </a:extLst>
              </a:tr>
              <a:tr h="0">
                <a:tc>
                  <a:txBody>
                    <a:bodyPr/>
                    <a:lstStyle/>
                    <a:p>
                      <a:pPr algn="ctr"/>
                      <a:r>
                        <a:rPr lang="en-US" dirty="0"/>
                        <a:t>Current Plan Omi Video</a:t>
                      </a:r>
                    </a:p>
                  </a:txBody>
                  <a:tcPr anchor="ctr">
                    <a:solidFill>
                      <a:srgbClr val="FFB3DB"/>
                    </a:solidFill>
                  </a:tcPr>
                </a:tc>
                <a:tc>
                  <a:txBody>
                    <a:bodyPr/>
                    <a:lstStyle/>
                    <a:p>
                      <a:pPr algn="ctr"/>
                      <a:r>
                        <a:rPr lang="en-US" dirty="0"/>
                        <a:t>70% | 2.9</a:t>
                      </a:r>
                    </a:p>
                  </a:txBody>
                  <a:tcPr anchor="ctr">
                    <a:solidFill>
                      <a:srgbClr val="FFB3DB"/>
                    </a:solidFill>
                  </a:tcPr>
                </a:tc>
                <a:tc>
                  <a:txBody>
                    <a:bodyPr/>
                    <a:lstStyle/>
                    <a:p>
                      <a:pPr algn="ctr"/>
                      <a:r>
                        <a:rPr lang="en-US" dirty="0"/>
                        <a:t>71% | 3.0</a:t>
                      </a:r>
                    </a:p>
                  </a:txBody>
                  <a:tcPr anchor="ctr">
                    <a:solidFill>
                      <a:srgbClr val="FFB3DB"/>
                    </a:solidFill>
                  </a:tcPr>
                </a:tc>
                <a:extLst>
                  <a:ext uri="{0D108BD9-81ED-4DB2-BD59-A6C34878D82A}">
                    <a16:rowId xmlns:a16="http://schemas.microsoft.com/office/drawing/2014/main" val="79091883"/>
                  </a:ext>
                </a:extLst>
              </a:tr>
              <a:tr h="370840">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en-US" dirty="0"/>
                        <a:t>Current Plan Holistic</a:t>
                      </a:r>
                    </a:p>
                  </a:txBody>
                  <a:tcPr anchor="ctr">
                    <a:solidFill>
                      <a:srgbClr val="FFB3DB"/>
                    </a:solidFill>
                  </a:tcPr>
                </a:tc>
                <a:tc>
                  <a:txBody>
                    <a:bodyPr/>
                    <a:lstStyle/>
                    <a:p>
                      <a:pPr algn="ctr"/>
                      <a:r>
                        <a:rPr lang="en-US" dirty="0"/>
                        <a:t>87% | 9.5</a:t>
                      </a:r>
                    </a:p>
                  </a:txBody>
                  <a:tcPr anchor="ctr">
                    <a:solidFill>
                      <a:srgbClr val="FFB3DB"/>
                    </a:solidFill>
                  </a:tcPr>
                </a:tc>
                <a:tc>
                  <a:txBody>
                    <a:bodyPr/>
                    <a:lstStyle/>
                    <a:p>
                      <a:pPr algn="ctr"/>
                      <a:r>
                        <a:rPr lang="en-US" dirty="0"/>
                        <a:t>88% | 7.1</a:t>
                      </a:r>
                    </a:p>
                  </a:txBody>
                  <a:tcPr anchor="ctr">
                    <a:solidFill>
                      <a:srgbClr val="FFB3DB"/>
                    </a:solidFill>
                  </a:tcPr>
                </a:tc>
                <a:extLst>
                  <a:ext uri="{0D108BD9-81ED-4DB2-BD59-A6C34878D82A}">
                    <a16:rowId xmlns:a16="http://schemas.microsoft.com/office/drawing/2014/main" val="1710145614"/>
                  </a:ext>
                </a:extLst>
              </a:tr>
              <a:tr h="370840">
                <a:tc>
                  <a:txBody>
                    <a:bodyPr/>
                    <a:lstStyle/>
                    <a:p>
                      <a:pPr algn="ctr"/>
                      <a:r>
                        <a:rPr lang="en-US" dirty="0"/>
                        <a:t>Recommended Plan Omi Video</a:t>
                      </a:r>
                    </a:p>
                  </a:txBody>
                  <a:tcPr anchor="ctr">
                    <a:solidFill>
                      <a:srgbClr val="FEECF9"/>
                    </a:solidFill>
                  </a:tcPr>
                </a:tc>
                <a:tc>
                  <a:txBody>
                    <a:bodyPr/>
                    <a:lstStyle/>
                    <a:p>
                      <a:pPr algn="ctr"/>
                      <a:r>
                        <a:rPr lang="en-US" dirty="0"/>
                        <a:t>73% | 3.2</a:t>
                      </a:r>
                    </a:p>
                  </a:txBody>
                  <a:tcPr anchor="ctr">
                    <a:solidFill>
                      <a:srgbClr val="FEECF9"/>
                    </a:solidFill>
                  </a:tcPr>
                </a:tc>
                <a:tc>
                  <a:txBody>
                    <a:bodyPr/>
                    <a:lstStyle/>
                    <a:p>
                      <a:pPr algn="ctr"/>
                      <a:r>
                        <a:rPr lang="en-US" dirty="0"/>
                        <a:t>73% | 3.3</a:t>
                      </a:r>
                    </a:p>
                  </a:txBody>
                  <a:tcPr anchor="ctr">
                    <a:solidFill>
                      <a:srgbClr val="FEECF9"/>
                    </a:solidFill>
                  </a:tcPr>
                </a:tc>
                <a:extLst>
                  <a:ext uri="{0D108BD9-81ED-4DB2-BD59-A6C34878D82A}">
                    <a16:rowId xmlns:a16="http://schemas.microsoft.com/office/drawing/2014/main" val="2180621454"/>
                  </a:ext>
                </a:extLst>
              </a:tr>
              <a:tr h="370840">
                <a:tc>
                  <a:txBody>
                    <a:bodyPr/>
                    <a:lstStyle/>
                    <a:p>
                      <a:pPr algn="ctr"/>
                      <a:r>
                        <a:rPr lang="en-US" dirty="0"/>
                        <a:t>Recommended Plan Holistic</a:t>
                      </a:r>
                    </a:p>
                  </a:txBody>
                  <a:tcPr anchor="ctr">
                    <a:solidFill>
                      <a:srgbClr val="FEECF9"/>
                    </a:solidFill>
                  </a:tcPr>
                </a:tc>
                <a:tc>
                  <a:txBody>
                    <a:bodyPr/>
                    <a:lstStyle/>
                    <a:p>
                      <a:pPr algn="ctr"/>
                      <a:r>
                        <a:rPr lang="en-US" dirty="0"/>
                        <a:t>91% | 12.4</a:t>
                      </a:r>
                    </a:p>
                  </a:txBody>
                  <a:tcPr anchor="ctr">
                    <a:solidFill>
                      <a:srgbClr val="FEECF9"/>
                    </a:solidFill>
                  </a:tcPr>
                </a:tc>
                <a:tc>
                  <a:txBody>
                    <a:bodyPr/>
                    <a:lstStyle/>
                    <a:p>
                      <a:pPr algn="ctr"/>
                      <a:r>
                        <a:rPr lang="en-US" dirty="0"/>
                        <a:t>89% | 10.5</a:t>
                      </a:r>
                    </a:p>
                  </a:txBody>
                  <a:tcPr anchor="ctr">
                    <a:solidFill>
                      <a:srgbClr val="FEECF9"/>
                    </a:solidFill>
                  </a:tcPr>
                </a:tc>
                <a:extLst>
                  <a:ext uri="{0D108BD9-81ED-4DB2-BD59-A6C34878D82A}">
                    <a16:rowId xmlns:a16="http://schemas.microsoft.com/office/drawing/2014/main" val="3416468012"/>
                  </a:ext>
                </a:extLst>
              </a:tr>
            </a:tbl>
          </a:graphicData>
        </a:graphic>
      </p:graphicFrame>
    </p:spTree>
    <p:extLst>
      <p:ext uri="{BB962C8B-B14F-4D97-AF65-F5344CB8AC3E}">
        <p14:creationId xmlns:p14="http://schemas.microsoft.com/office/powerpoint/2010/main" val="229090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B6590-38CC-AA9C-93AD-A8929C59875D}"/>
              </a:ext>
            </a:extLst>
          </p:cNvPr>
          <p:cNvSpPr>
            <a:spLocks noGrp="1"/>
          </p:cNvSpPr>
          <p:nvPr>
            <p:ph type="sldNum" sz="quarter" idx="11"/>
          </p:nvPr>
        </p:nvSpPr>
        <p:spPr/>
        <p:txBody>
          <a:bodyPr/>
          <a:lstStyle/>
          <a:p>
            <a:fld id="{924570C5-FBC8-4A6B-8127-0AAEC13C9759}" type="slidenum">
              <a:rPr lang="en-US" smtClean="0"/>
              <a:t>13</a:t>
            </a:fld>
            <a:endParaRPr lang="en-US" dirty="0"/>
          </a:p>
        </p:txBody>
      </p:sp>
      <p:sp>
        <p:nvSpPr>
          <p:cNvPr id="6" name="Title 7">
            <a:extLst>
              <a:ext uri="{FF2B5EF4-FFF2-40B4-BE49-F238E27FC236}">
                <a16:creationId xmlns:a16="http://schemas.microsoft.com/office/drawing/2014/main" id="{1773BDC0-C106-6B15-18AA-B150A8957AB0}"/>
              </a:ext>
            </a:extLst>
          </p:cNvPr>
          <p:cNvSpPr txBox="1">
            <a:spLocks/>
          </p:cNvSpPr>
          <p:nvPr/>
        </p:nvSpPr>
        <p:spPr>
          <a:xfrm>
            <a:off x="856702" y="655770"/>
            <a:ext cx="11446509" cy="609398"/>
          </a:xfrm>
          <a:prstGeom prst="rect">
            <a:avLst/>
          </a:prstGeom>
        </p:spPr>
        <p:txBody>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r>
              <a:rPr lang="en-US" sz="3200" dirty="0"/>
              <a:t>What I learned?</a:t>
            </a:r>
            <a:endParaRPr lang="en-US" sz="1200" dirty="0"/>
          </a:p>
        </p:txBody>
      </p:sp>
      <p:cxnSp>
        <p:nvCxnSpPr>
          <p:cNvPr id="11" name="Connector: Elbow 10">
            <a:extLst>
              <a:ext uri="{FF2B5EF4-FFF2-40B4-BE49-F238E27FC236}">
                <a16:creationId xmlns:a16="http://schemas.microsoft.com/office/drawing/2014/main" id="{62475EE3-D179-BB1E-9D89-B50F0608927D}"/>
              </a:ext>
            </a:extLst>
          </p:cNvPr>
          <p:cNvCxnSpPr>
            <a:cxnSpLocks/>
          </p:cNvCxnSpPr>
          <p:nvPr/>
        </p:nvCxnSpPr>
        <p:spPr>
          <a:xfrm>
            <a:off x="2449218" y="2241349"/>
            <a:ext cx="963567" cy="588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76E7A47-B462-E51E-7429-0A120CB62D06}"/>
              </a:ext>
            </a:extLst>
          </p:cNvPr>
          <p:cNvSpPr/>
          <p:nvPr/>
        </p:nvSpPr>
        <p:spPr>
          <a:xfrm>
            <a:off x="284205" y="1606378"/>
            <a:ext cx="2001795" cy="1309817"/>
          </a:xfrm>
          <a:prstGeom prst="roundRect">
            <a:avLst/>
          </a:prstGeom>
          <a:gradFill>
            <a:gsLst>
              <a:gs pos="50000">
                <a:schemeClr val="accent1"/>
              </a:gs>
              <a:gs pos="0">
                <a:srgbClr val="C41974"/>
              </a:gs>
              <a:gs pos="100000">
                <a:srgbClr val="FF593D"/>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7099C19-FB88-3ADC-8381-F7D92E48D4A6}"/>
              </a:ext>
            </a:extLst>
          </p:cNvPr>
          <p:cNvSpPr/>
          <p:nvPr/>
        </p:nvSpPr>
        <p:spPr>
          <a:xfrm>
            <a:off x="3659920" y="2271586"/>
            <a:ext cx="2001795" cy="1309817"/>
          </a:xfrm>
          <a:prstGeom prst="roundRect">
            <a:avLst/>
          </a:prstGeom>
          <a:gradFill>
            <a:gsLst>
              <a:gs pos="50000">
                <a:schemeClr val="accent1"/>
              </a:gs>
              <a:gs pos="0">
                <a:srgbClr val="C41974"/>
              </a:gs>
              <a:gs pos="100000">
                <a:srgbClr val="FF593D"/>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4240A6D0-A203-2EEF-DCDC-2A967E8B2787}"/>
              </a:ext>
            </a:extLst>
          </p:cNvPr>
          <p:cNvCxnSpPr>
            <a:cxnSpLocks/>
          </p:cNvCxnSpPr>
          <p:nvPr/>
        </p:nvCxnSpPr>
        <p:spPr>
          <a:xfrm>
            <a:off x="5772045" y="2940907"/>
            <a:ext cx="995488" cy="5783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306806B0-8E1D-C14E-B7ED-C1FD8C4849F0}"/>
              </a:ext>
            </a:extLst>
          </p:cNvPr>
          <p:cNvSpPr/>
          <p:nvPr/>
        </p:nvSpPr>
        <p:spPr>
          <a:xfrm>
            <a:off x="6894573" y="2946286"/>
            <a:ext cx="2001795" cy="1309817"/>
          </a:xfrm>
          <a:prstGeom prst="roundRect">
            <a:avLst/>
          </a:prstGeom>
          <a:gradFill>
            <a:gsLst>
              <a:gs pos="50000">
                <a:schemeClr val="accent1"/>
              </a:gs>
              <a:gs pos="0">
                <a:srgbClr val="C41974"/>
              </a:gs>
              <a:gs pos="100000">
                <a:srgbClr val="FF593D"/>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01A425F-CA76-A34A-7558-B0EA5A8C9128}"/>
              </a:ext>
            </a:extLst>
          </p:cNvPr>
          <p:cNvSpPr txBox="1"/>
          <p:nvPr/>
        </p:nvSpPr>
        <p:spPr>
          <a:xfrm>
            <a:off x="654908" y="2045842"/>
            <a:ext cx="1507525" cy="430887"/>
          </a:xfrm>
          <a:prstGeom prst="rect">
            <a:avLst/>
          </a:prstGeom>
          <a:noFill/>
        </p:spPr>
        <p:txBody>
          <a:bodyPr wrap="square" lIns="0" tIns="0" rIns="0" bIns="0" rtlCol="0">
            <a:spAutoFit/>
          </a:bodyPr>
          <a:lstStyle/>
          <a:p>
            <a:pPr algn="l">
              <a:spcAft>
                <a:spcPts val="200"/>
              </a:spcAft>
            </a:pPr>
            <a:r>
              <a:rPr lang="en-US" sz="2800" b="1" dirty="0"/>
              <a:t>Strategy</a:t>
            </a:r>
          </a:p>
        </p:txBody>
      </p:sp>
      <p:sp>
        <p:nvSpPr>
          <p:cNvPr id="38" name="TextBox 37">
            <a:extLst>
              <a:ext uri="{FF2B5EF4-FFF2-40B4-BE49-F238E27FC236}">
                <a16:creationId xmlns:a16="http://schemas.microsoft.com/office/drawing/2014/main" id="{0F7C5186-E67D-0282-B381-0CC11D239FC8}"/>
              </a:ext>
            </a:extLst>
          </p:cNvPr>
          <p:cNvSpPr txBox="1"/>
          <p:nvPr/>
        </p:nvSpPr>
        <p:spPr>
          <a:xfrm>
            <a:off x="3913233" y="2700751"/>
            <a:ext cx="1495168" cy="430887"/>
          </a:xfrm>
          <a:prstGeom prst="rect">
            <a:avLst/>
          </a:prstGeom>
          <a:noFill/>
        </p:spPr>
        <p:txBody>
          <a:bodyPr wrap="square" lIns="0" tIns="0" rIns="0" bIns="0" rtlCol="0">
            <a:spAutoFit/>
          </a:bodyPr>
          <a:lstStyle/>
          <a:p>
            <a:pPr algn="l">
              <a:spcAft>
                <a:spcPts val="200"/>
              </a:spcAft>
            </a:pPr>
            <a:r>
              <a:rPr lang="en-US" sz="2800" b="1" dirty="0"/>
              <a:t>Tactical </a:t>
            </a:r>
          </a:p>
        </p:txBody>
      </p:sp>
      <p:sp>
        <p:nvSpPr>
          <p:cNvPr id="39" name="TextBox 38">
            <a:extLst>
              <a:ext uri="{FF2B5EF4-FFF2-40B4-BE49-F238E27FC236}">
                <a16:creationId xmlns:a16="http://schemas.microsoft.com/office/drawing/2014/main" id="{8DE693AD-1471-B638-CA09-F054714848B6}"/>
              </a:ext>
            </a:extLst>
          </p:cNvPr>
          <p:cNvSpPr txBox="1"/>
          <p:nvPr/>
        </p:nvSpPr>
        <p:spPr>
          <a:xfrm>
            <a:off x="7141708" y="3385750"/>
            <a:ext cx="1507524" cy="430887"/>
          </a:xfrm>
          <a:prstGeom prst="rect">
            <a:avLst/>
          </a:prstGeom>
          <a:noFill/>
        </p:spPr>
        <p:txBody>
          <a:bodyPr wrap="square" lIns="0" tIns="0" rIns="0" bIns="0" rtlCol="0">
            <a:spAutoFit/>
          </a:bodyPr>
          <a:lstStyle/>
          <a:p>
            <a:pPr algn="l">
              <a:spcAft>
                <a:spcPts val="200"/>
              </a:spcAft>
            </a:pPr>
            <a:r>
              <a:rPr lang="en-US" sz="2800" b="1" dirty="0"/>
              <a:t>Execution</a:t>
            </a:r>
          </a:p>
        </p:txBody>
      </p:sp>
      <p:sp>
        <p:nvSpPr>
          <p:cNvPr id="40" name="Rectangle: Rounded Corners 39">
            <a:extLst>
              <a:ext uri="{FF2B5EF4-FFF2-40B4-BE49-F238E27FC236}">
                <a16:creationId xmlns:a16="http://schemas.microsoft.com/office/drawing/2014/main" id="{9814B147-601F-9D7D-2046-29F23C9D368D}"/>
              </a:ext>
            </a:extLst>
          </p:cNvPr>
          <p:cNvSpPr/>
          <p:nvPr/>
        </p:nvSpPr>
        <p:spPr>
          <a:xfrm>
            <a:off x="10261644" y="3633230"/>
            <a:ext cx="1771136" cy="1154556"/>
          </a:xfrm>
          <a:prstGeom prst="roundRect">
            <a:avLst/>
          </a:prstGeom>
          <a:gradFill>
            <a:gsLst>
              <a:gs pos="50000">
                <a:schemeClr val="accent1"/>
              </a:gs>
              <a:gs pos="0">
                <a:srgbClr val="C41974"/>
              </a:gs>
              <a:gs pos="100000">
                <a:srgbClr val="FF593D"/>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780C07B6-CC42-DC21-7201-6D8B3110C8B1}"/>
              </a:ext>
            </a:extLst>
          </p:cNvPr>
          <p:cNvCxnSpPr>
            <a:cxnSpLocks/>
          </p:cNvCxnSpPr>
          <p:nvPr/>
        </p:nvCxnSpPr>
        <p:spPr>
          <a:xfrm>
            <a:off x="9112637" y="3581403"/>
            <a:ext cx="995488" cy="5783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2A55D62-BAF7-5DAB-8B72-4909D6B19AE0}"/>
              </a:ext>
            </a:extLst>
          </p:cNvPr>
          <p:cNvSpPr txBox="1"/>
          <p:nvPr/>
        </p:nvSpPr>
        <p:spPr>
          <a:xfrm>
            <a:off x="10565989" y="3953798"/>
            <a:ext cx="1507524" cy="430887"/>
          </a:xfrm>
          <a:prstGeom prst="rect">
            <a:avLst/>
          </a:prstGeom>
          <a:noFill/>
        </p:spPr>
        <p:txBody>
          <a:bodyPr wrap="square" lIns="0" tIns="0" rIns="0" bIns="0" rtlCol="0">
            <a:spAutoFit/>
          </a:bodyPr>
          <a:lstStyle/>
          <a:p>
            <a:pPr algn="l">
              <a:spcAft>
                <a:spcPts val="200"/>
              </a:spcAft>
            </a:pPr>
            <a:r>
              <a:rPr lang="en-US" sz="2800" b="1" dirty="0"/>
              <a:t>Launch </a:t>
            </a:r>
          </a:p>
        </p:txBody>
      </p:sp>
      <p:pic>
        <p:nvPicPr>
          <p:cNvPr id="52" name="Picture 2">
            <a:extLst>
              <a:ext uri="{FF2B5EF4-FFF2-40B4-BE49-F238E27FC236}">
                <a16:creationId xmlns:a16="http://schemas.microsoft.com/office/drawing/2014/main" id="{FD2541C3-B12A-1842-9EDA-D277CF60A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82" y="5206186"/>
            <a:ext cx="1074436" cy="9960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EXCEL LOGO - Microsoft Community Hub">
            <a:extLst>
              <a:ext uri="{FF2B5EF4-FFF2-40B4-BE49-F238E27FC236}">
                <a16:creationId xmlns:a16="http://schemas.microsoft.com/office/drawing/2014/main" id="{92D2C98F-0C94-8048-93BB-EAAC4F010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492" y="5203797"/>
            <a:ext cx="1397481" cy="98685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CDA823F1-95CE-A713-FA31-39E9CB2DEAD5}"/>
              </a:ext>
            </a:extLst>
          </p:cNvPr>
          <p:cNvPicPr>
            <a:picLocks noChangeAspect="1"/>
          </p:cNvPicPr>
          <p:nvPr/>
        </p:nvPicPr>
        <p:blipFill>
          <a:blip r:embed="rId5"/>
          <a:stretch>
            <a:fillRect/>
          </a:stretch>
        </p:blipFill>
        <p:spPr>
          <a:xfrm>
            <a:off x="5408401" y="5257142"/>
            <a:ext cx="888040" cy="1075516"/>
          </a:xfrm>
          <a:prstGeom prst="rect">
            <a:avLst/>
          </a:prstGeom>
        </p:spPr>
      </p:pic>
      <p:pic>
        <p:nvPicPr>
          <p:cNvPr id="55" name="Picture 54">
            <a:extLst>
              <a:ext uri="{FF2B5EF4-FFF2-40B4-BE49-F238E27FC236}">
                <a16:creationId xmlns:a16="http://schemas.microsoft.com/office/drawing/2014/main" id="{CF82B7AE-08BB-5672-343D-8E4F914B3E52}"/>
              </a:ext>
            </a:extLst>
          </p:cNvPr>
          <p:cNvPicPr>
            <a:picLocks noChangeAspect="1"/>
          </p:cNvPicPr>
          <p:nvPr/>
        </p:nvPicPr>
        <p:blipFill>
          <a:blip r:embed="rId6"/>
          <a:stretch>
            <a:fillRect/>
          </a:stretch>
        </p:blipFill>
        <p:spPr>
          <a:xfrm>
            <a:off x="7324495" y="5257142"/>
            <a:ext cx="888040" cy="1161283"/>
          </a:xfrm>
          <a:prstGeom prst="rect">
            <a:avLst/>
          </a:prstGeom>
        </p:spPr>
      </p:pic>
      <p:pic>
        <p:nvPicPr>
          <p:cNvPr id="56" name="Picture 55">
            <a:extLst>
              <a:ext uri="{FF2B5EF4-FFF2-40B4-BE49-F238E27FC236}">
                <a16:creationId xmlns:a16="http://schemas.microsoft.com/office/drawing/2014/main" id="{538D5EDD-50A9-BF66-97F1-E34914A6B0E6}"/>
              </a:ext>
            </a:extLst>
          </p:cNvPr>
          <p:cNvPicPr>
            <a:picLocks noChangeAspect="1"/>
          </p:cNvPicPr>
          <p:nvPr/>
        </p:nvPicPr>
        <p:blipFill>
          <a:blip r:embed="rId7"/>
          <a:stretch>
            <a:fillRect/>
          </a:stretch>
        </p:blipFill>
        <p:spPr>
          <a:xfrm>
            <a:off x="8896368" y="5525370"/>
            <a:ext cx="2028566" cy="539060"/>
          </a:xfrm>
          <a:prstGeom prst="rect">
            <a:avLst/>
          </a:prstGeom>
        </p:spPr>
      </p:pic>
      <p:sp>
        <p:nvSpPr>
          <p:cNvPr id="57" name="Google Shape;291;p39">
            <a:extLst>
              <a:ext uri="{FF2B5EF4-FFF2-40B4-BE49-F238E27FC236}">
                <a16:creationId xmlns:a16="http://schemas.microsoft.com/office/drawing/2014/main" id="{CBD2DF25-3CB5-87CB-4D01-D735258AFA1F}"/>
              </a:ext>
            </a:extLst>
          </p:cNvPr>
          <p:cNvSpPr txBox="1">
            <a:spLocks/>
          </p:cNvSpPr>
          <p:nvPr/>
        </p:nvSpPr>
        <p:spPr>
          <a:xfrm>
            <a:off x="872249" y="4375226"/>
            <a:ext cx="2857972" cy="664028"/>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pPr>
            <a:r>
              <a:rPr lang="en-US" sz="3200" dirty="0">
                <a:solidFill>
                  <a:schemeClr val="accent1"/>
                </a:solidFill>
              </a:rPr>
              <a:t>Tools Used</a:t>
            </a:r>
          </a:p>
        </p:txBody>
      </p:sp>
    </p:spTree>
    <p:extLst>
      <p:ext uri="{BB962C8B-B14F-4D97-AF65-F5344CB8AC3E}">
        <p14:creationId xmlns:p14="http://schemas.microsoft.com/office/powerpoint/2010/main" val="1878686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35;p36">
            <a:extLst>
              <a:ext uri="{FF2B5EF4-FFF2-40B4-BE49-F238E27FC236}">
                <a16:creationId xmlns:a16="http://schemas.microsoft.com/office/drawing/2014/main" id="{A56B5CF2-2A42-C857-7122-589B09545E15}"/>
              </a:ext>
            </a:extLst>
          </p:cNvPr>
          <p:cNvSpPr txBox="1">
            <a:spLocks noGrp="1"/>
          </p:cNvSpPr>
          <p:nvPr>
            <p:ph type="title"/>
          </p:nvPr>
        </p:nvSpPr>
        <p:spPr>
          <a:xfrm>
            <a:off x="1689154" y="916723"/>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Program Recap </a:t>
            </a:r>
            <a:endParaRPr sz="4000" dirty="0"/>
          </a:p>
        </p:txBody>
      </p:sp>
      <p:graphicFrame>
        <p:nvGraphicFramePr>
          <p:cNvPr id="4" name="Diagram 3">
            <a:extLst>
              <a:ext uri="{FF2B5EF4-FFF2-40B4-BE49-F238E27FC236}">
                <a16:creationId xmlns:a16="http://schemas.microsoft.com/office/drawing/2014/main" id="{EEBE6899-76A5-C703-18E9-F87D19BDFC75}"/>
              </a:ext>
            </a:extLst>
          </p:cNvPr>
          <p:cNvGraphicFramePr/>
          <p:nvPr>
            <p:extLst>
              <p:ext uri="{D42A27DB-BD31-4B8C-83A1-F6EECF244321}">
                <p14:modId xmlns:p14="http://schemas.microsoft.com/office/powerpoint/2010/main" val="389817886"/>
              </p:ext>
            </p:extLst>
          </p:nvPr>
        </p:nvGraphicFramePr>
        <p:xfrm>
          <a:off x="1059650" y="1881374"/>
          <a:ext cx="2857972" cy="664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Google Shape;294;p39">
            <a:extLst>
              <a:ext uri="{FF2B5EF4-FFF2-40B4-BE49-F238E27FC236}">
                <a16:creationId xmlns:a16="http://schemas.microsoft.com/office/drawing/2014/main" id="{30158FFA-912F-AA1D-6623-1F3AD6DCFB69}"/>
              </a:ext>
            </a:extLst>
          </p:cNvPr>
          <p:cNvSpPr txBox="1">
            <a:spLocks/>
          </p:cNvSpPr>
          <p:nvPr/>
        </p:nvSpPr>
        <p:spPr>
          <a:xfrm>
            <a:off x="1295322" y="2545402"/>
            <a:ext cx="2997620" cy="14343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marL="457200" indent="-317500">
              <a:spcAft>
                <a:spcPts val="0"/>
              </a:spcAft>
              <a:buSzPts val="1400"/>
              <a:buFont typeface="Arial" panose="020B0604020202020204" pitchFamily="34" charset="0"/>
              <a:buChar char="●"/>
            </a:pPr>
            <a:r>
              <a:rPr lang="en-US" sz="2000" dirty="0">
                <a:solidFill>
                  <a:schemeClr val="dk1"/>
                </a:solidFill>
              </a:rPr>
              <a:t>Free Snacks &amp; Company lunch  </a:t>
            </a:r>
          </a:p>
          <a:p>
            <a:pPr marL="457200" indent="-317500">
              <a:spcAft>
                <a:spcPts val="0"/>
              </a:spcAft>
              <a:buSzPts val="1400"/>
              <a:buFont typeface="Arial" panose="020B0604020202020204" pitchFamily="34" charset="0"/>
              <a:buChar char="●"/>
            </a:pPr>
            <a:r>
              <a:rPr lang="en-US" sz="2000" dirty="0">
                <a:solidFill>
                  <a:schemeClr val="dk1"/>
                </a:solidFill>
              </a:rPr>
              <a:t>Networking </a:t>
            </a:r>
          </a:p>
          <a:p>
            <a:pPr marL="457200" indent="-317500">
              <a:spcAft>
                <a:spcPts val="0"/>
              </a:spcAft>
              <a:buSzPts val="1400"/>
              <a:buFont typeface="Arial" panose="020B0604020202020204" pitchFamily="34" charset="0"/>
              <a:buChar char="●"/>
            </a:pPr>
            <a:r>
              <a:rPr lang="en-US" sz="2000" dirty="0">
                <a:solidFill>
                  <a:schemeClr val="dk1"/>
                </a:solidFill>
              </a:rPr>
              <a:t>Fieldtrip</a:t>
            </a:r>
          </a:p>
          <a:p>
            <a:pPr marL="457200" indent="-317500">
              <a:spcAft>
                <a:spcPts val="0"/>
              </a:spcAft>
              <a:buSzPts val="1400"/>
              <a:buFont typeface="Arial" panose="020B0604020202020204" pitchFamily="34" charset="0"/>
              <a:buChar char="●"/>
            </a:pPr>
            <a:r>
              <a:rPr lang="en-US" sz="2000" dirty="0">
                <a:solidFill>
                  <a:schemeClr val="dk1"/>
                </a:solidFill>
              </a:rPr>
              <a:t>Lunch &amp; Learns</a:t>
            </a:r>
          </a:p>
          <a:p>
            <a:pPr marL="457200" indent="-317500">
              <a:spcAft>
                <a:spcPts val="0"/>
              </a:spcAft>
              <a:buSzPts val="1400"/>
              <a:buFont typeface="Arial" panose="020B0604020202020204" pitchFamily="34" charset="0"/>
              <a:buChar char="●"/>
            </a:pPr>
            <a:r>
              <a:rPr lang="en-US" sz="2000" dirty="0">
                <a:solidFill>
                  <a:schemeClr val="dk1"/>
                </a:solidFill>
              </a:rPr>
              <a:t>Marcel Classes </a:t>
            </a:r>
          </a:p>
          <a:p>
            <a:pPr marL="457200" indent="-317500">
              <a:spcAft>
                <a:spcPts val="0"/>
              </a:spcAft>
              <a:buSzPts val="1400"/>
              <a:buFont typeface="Arial" panose="020B0604020202020204" pitchFamily="34" charset="0"/>
              <a:buChar char="●"/>
            </a:pPr>
            <a:r>
              <a:rPr lang="en-US" sz="2000" dirty="0">
                <a:solidFill>
                  <a:schemeClr val="dk1"/>
                </a:solidFill>
              </a:rPr>
              <a:t>Marcel Group Discussions</a:t>
            </a:r>
          </a:p>
          <a:p>
            <a:pPr marL="457200" indent="-317500">
              <a:spcAft>
                <a:spcPts val="0"/>
              </a:spcAft>
              <a:buSzPts val="1400"/>
              <a:buFont typeface="Arial" panose="020B0604020202020204" pitchFamily="34" charset="0"/>
              <a:buChar char="●"/>
            </a:pPr>
            <a:endParaRPr lang="en-US" sz="2000" dirty="0">
              <a:solidFill>
                <a:schemeClr val="dk1"/>
              </a:solidFill>
            </a:endParaRPr>
          </a:p>
          <a:p>
            <a:pPr marL="139700">
              <a:spcAft>
                <a:spcPts val="0"/>
              </a:spcAft>
              <a:buSzPts val="1400"/>
            </a:pPr>
            <a:endParaRPr lang="en-US" sz="2000" dirty="0">
              <a:solidFill>
                <a:schemeClr val="dk1"/>
              </a:solidFill>
            </a:endParaRPr>
          </a:p>
        </p:txBody>
      </p:sp>
      <p:pic>
        <p:nvPicPr>
          <p:cNvPr id="6146" name="Picture 2" descr="Minions Excited GIFs - Find &amp; Share on GIPHY">
            <a:extLst>
              <a:ext uri="{FF2B5EF4-FFF2-40B4-BE49-F238E27FC236}">
                <a16:creationId xmlns:a16="http://schemas.microsoft.com/office/drawing/2014/main" id="{12398A42-D968-BDB1-8554-D86A378CF3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921" y="2545402"/>
            <a:ext cx="4422433" cy="237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79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in a blue jacket&#10;&#10;Description automatically generated">
            <a:extLst>
              <a:ext uri="{FF2B5EF4-FFF2-40B4-BE49-F238E27FC236}">
                <a16:creationId xmlns:a16="http://schemas.microsoft.com/office/drawing/2014/main" id="{502B8976-C06D-BAED-53A0-EC52A716C3A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4444" b="14444"/>
          <a:stretch>
            <a:fillRect/>
          </a:stretch>
        </p:blipFill>
        <p:spPr>
          <a:xfrm>
            <a:off x="7948087" y="3727994"/>
            <a:ext cx="1776413" cy="1776412"/>
          </a:xfrm>
        </p:spPr>
      </p:pic>
      <p:sp>
        <p:nvSpPr>
          <p:cNvPr id="45" name="Text Placeholder 44">
            <a:extLst>
              <a:ext uri="{FF2B5EF4-FFF2-40B4-BE49-F238E27FC236}">
                <a16:creationId xmlns:a16="http://schemas.microsoft.com/office/drawing/2014/main" id="{2EDEA0EA-E5BD-274B-8675-F1E948F23008}"/>
              </a:ext>
            </a:extLst>
          </p:cNvPr>
          <p:cNvSpPr>
            <a:spLocks noGrp="1"/>
          </p:cNvSpPr>
          <p:nvPr>
            <p:ph type="body" sz="quarter" idx="16"/>
          </p:nvPr>
        </p:nvSpPr>
        <p:spPr>
          <a:xfrm>
            <a:off x="4589445" y="4200641"/>
            <a:ext cx="1776413" cy="233910"/>
          </a:xfrm>
        </p:spPr>
        <p:txBody>
          <a:bodyPr/>
          <a:lstStyle/>
          <a:p>
            <a:r>
              <a:rPr lang="en-US" sz="1600" dirty="0"/>
              <a:t>Faaz Arshad </a:t>
            </a:r>
          </a:p>
        </p:txBody>
      </p:sp>
      <p:sp>
        <p:nvSpPr>
          <p:cNvPr id="46" name="Text Placeholder 45">
            <a:extLst>
              <a:ext uri="{FF2B5EF4-FFF2-40B4-BE49-F238E27FC236}">
                <a16:creationId xmlns:a16="http://schemas.microsoft.com/office/drawing/2014/main" id="{40EFD57D-49A7-7240-9E53-844DE3986EB7}"/>
              </a:ext>
            </a:extLst>
          </p:cNvPr>
          <p:cNvSpPr>
            <a:spLocks noGrp="1"/>
          </p:cNvSpPr>
          <p:nvPr>
            <p:ph type="body" sz="quarter" idx="17"/>
          </p:nvPr>
        </p:nvSpPr>
        <p:spPr>
          <a:xfrm>
            <a:off x="4590044" y="4499245"/>
            <a:ext cx="1775814" cy="233910"/>
          </a:xfrm>
        </p:spPr>
        <p:txBody>
          <a:bodyPr/>
          <a:lstStyle/>
          <a:p>
            <a:r>
              <a:rPr lang="en-US" sz="1600" dirty="0"/>
              <a:t>Strategy Intern</a:t>
            </a:r>
          </a:p>
        </p:txBody>
      </p:sp>
      <p:sp>
        <p:nvSpPr>
          <p:cNvPr id="3" name="Title 2">
            <a:extLst>
              <a:ext uri="{FF2B5EF4-FFF2-40B4-BE49-F238E27FC236}">
                <a16:creationId xmlns:a16="http://schemas.microsoft.com/office/drawing/2014/main" id="{6656EF6C-0DDE-B90D-2503-4400035F48BA}"/>
              </a:ext>
            </a:extLst>
          </p:cNvPr>
          <p:cNvSpPr>
            <a:spLocks noGrp="1"/>
          </p:cNvSpPr>
          <p:nvPr>
            <p:ph type="title"/>
          </p:nvPr>
        </p:nvSpPr>
        <p:spPr>
          <a:xfrm>
            <a:off x="651533" y="1956006"/>
            <a:ext cx="3145735" cy="2644774"/>
          </a:xfrm>
        </p:spPr>
        <p:txBody>
          <a:bodyPr/>
          <a:lstStyle/>
          <a:p>
            <a:r>
              <a:rPr lang="en-US" dirty="0"/>
              <a:t>Introduction</a:t>
            </a:r>
          </a:p>
        </p:txBody>
      </p:sp>
      <p:sp>
        <p:nvSpPr>
          <p:cNvPr id="61" name="Text Placeholder 44">
            <a:extLst>
              <a:ext uri="{FF2B5EF4-FFF2-40B4-BE49-F238E27FC236}">
                <a16:creationId xmlns:a16="http://schemas.microsoft.com/office/drawing/2014/main" id="{36DCAC2F-E1C2-CF95-8414-91880842DB0C}"/>
              </a:ext>
            </a:extLst>
          </p:cNvPr>
          <p:cNvSpPr txBox="1">
            <a:spLocks/>
          </p:cNvSpPr>
          <p:nvPr/>
        </p:nvSpPr>
        <p:spPr>
          <a:xfrm>
            <a:off x="8015079" y="2340954"/>
            <a:ext cx="1776413" cy="233910"/>
          </a:xfrm>
          <a:prstGeom prst="rect">
            <a:avLst/>
          </a:prstGeom>
        </p:spPr>
        <p:txBody>
          <a:bodyPr vert="horz" wrap="square" lIns="0" tIns="0" rIns="0" bIns="0" rtlCol="0" anchor="ctr">
            <a:spAutoFit/>
          </a:bodyPr>
          <a:lstStyle>
            <a:lvl1pPr marL="0" indent="0" algn="ctr" defTabSz="914309" rtl="0" eaLnBrk="1" latinLnBrk="0" hangingPunct="1">
              <a:lnSpc>
                <a:spcPct val="95000"/>
              </a:lnSpc>
              <a:spcBef>
                <a:spcPts val="0"/>
              </a:spcBef>
              <a:spcAft>
                <a:spcPts val="500"/>
              </a:spcAft>
              <a:buFont typeface="Arial" panose="020B0604020202020204" pitchFamily="34" charset="0"/>
              <a:buNone/>
              <a:defRPr sz="1400" b="1" kern="1200">
                <a:solidFill>
                  <a:schemeClr val="tx2"/>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r>
              <a:rPr lang="en-US" sz="1600" dirty="0"/>
              <a:t>Jessica Borer</a:t>
            </a:r>
          </a:p>
        </p:txBody>
      </p:sp>
      <p:sp>
        <p:nvSpPr>
          <p:cNvPr id="64" name="Text Placeholder 45">
            <a:extLst>
              <a:ext uri="{FF2B5EF4-FFF2-40B4-BE49-F238E27FC236}">
                <a16:creationId xmlns:a16="http://schemas.microsoft.com/office/drawing/2014/main" id="{3F5B0012-05D8-CDC0-AF2C-3451DA8C043C}"/>
              </a:ext>
            </a:extLst>
          </p:cNvPr>
          <p:cNvSpPr txBox="1">
            <a:spLocks/>
          </p:cNvSpPr>
          <p:nvPr/>
        </p:nvSpPr>
        <p:spPr>
          <a:xfrm>
            <a:off x="8015678" y="2615704"/>
            <a:ext cx="1775814" cy="233910"/>
          </a:xfrm>
          <a:prstGeom prst="rect">
            <a:avLst/>
          </a:prstGeom>
        </p:spPr>
        <p:txBody>
          <a:bodyPr vert="horz" wrap="square" lIns="0" tIns="0" rIns="0" bIns="0" rtlCol="0" anchor="ctr">
            <a:spAutoFit/>
          </a:bodyPr>
          <a:lstStyle>
            <a:lvl1pPr marL="0" indent="0" algn="ctr" defTabSz="914309" rtl="0" eaLnBrk="1" latinLnBrk="0" hangingPunct="1">
              <a:lnSpc>
                <a:spcPct val="95000"/>
              </a:lnSpc>
              <a:spcBef>
                <a:spcPts val="0"/>
              </a:spcBef>
              <a:spcAft>
                <a:spcPts val="500"/>
              </a:spcAft>
              <a:buFont typeface="Arial" panose="020B0604020202020204" pitchFamily="34" charset="0"/>
              <a:buNone/>
              <a:defRPr sz="1200" b="1" kern="1200">
                <a:solidFill>
                  <a:schemeClr val="accent5"/>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r>
              <a:rPr lang="en-US" sz="1600" dirty="0"/>
              <a:t>Supervisor Strategy</a:t>
            </a:r>
          </a:p>
        </p:txBody>
      </p:sp>
      <p:sp>
        <p:nvSpPr>
          <p:cNvPr id="4" name="Text Placeholder 44">
            <a:extLst>
              <a:ext uri="{FF2B5EF4-FFF2-40B4-BE49-F238E27FC236}">
                <a16:creationId xmlns:a16="http://schemas.microsoft.com/office/drawing/2014/main" id="{198BF156-ACBF-7DB3-B11E-6CA893AB0E6D}"/>
              </a:ext>
            </a:extLst>
          </p:cNvPr>
          <p:cNvSpPr txBox="1">
            <a:spLocks/>
          </p:cNvSpPr>
          <p:nvPr/>
        </p:nvSpPr>
        <p:spPr>
          <a:xfrm>
            <a:off x="7948088" y="5586087"/>
            <a:ext cx="1776413" cy="233910"/>
          </a:xfrm>
          <a:prstGeom prst="rect">
            <a:avLst/>
          </a:prstGeom>
        </p:spPr>
        <p:txBody>
          <a:bodyPr vert="horz" wrap="square" lIns="0" tIns="0" rIns="0" bIns="0" rtlCol="0" anchor="ctr">
            <a:spAutoFit/>
          </a:bodyPr>
          <a:lstStyle>
            <a:lvl1pPr marL="0" indent="0" algn="ctr" defTabSz="914309" rtl="0" eaLnBrk="1" latinLnBrk="0" hangingPunct="1">
              <a:lnSpc>
                <a:spcPct val="95000"/>
              </a:lnSpc>
              <a:spcBef>
                <a:spcPts val="0"/>
              </a:spcBef>
              <a:spcAft>
                <a:spcPts val="500"/>
              </a:spcAft>
              <a:buFont typeface="Arial" panose="020B0604020202020204" pitchFamily="34" charset="0"/>
              <a:buNone/>
              <a:defRPr sz="1400" b="1" kern="1200">
                <a:solidFill>
                  <a:schemeClr val="tx2"/>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r>
              <a:rPr lang="en-US" sz="1600" dirty="0"/>
              <a:t>Andres </a:t>
            </a:r>
            <a:r>
              <a:rPr lang="en-US" sz="1600" dirty="0" err="1"/>
              <a:t>Barrantes</a:t>
            </a:r>
            <a:r>
              <a:rPr lang="en-US" sz="1600" dirty="0"/>
              <a:t> </a:t>
            </a:r>
          </a:p>
        </p:txBody>
      </p:sp>
      <p:sp>
        <p:nvSpPr>
          <p:cNvPr id="5" name="Text Placeholder 45">
            <a:extLst>
              <a:ext uri="{FF2B5EF4-FFF2-40B4-BE49-F238E27FC236}">
                <a16:creationId xmlns:a16="http://schemas.microsoft.com/office/drawing/2014/main" id="{8856061C-9258-EB7F-500A-C1F0E83B7819}"/>
              </a:ext>
            </a:extLst>
          </p:cNvPr>
          <p:cNvSpPr txBox="1">
            <a:spLocks/>
          </p:cNvSpPr>
          <p:nvPr/>
        </p:nvSpPr>
        <p:spPr>
          <a:xfrm>
            <a:off x="7881321" y="5917775"/>
            <a:ext cx="2043930" cy="233910"/>
          </a:xfrm>
          <a:prstGeom prst="rect">
            <a:avLst/>
          </a:prstGeom>
        </p:spPr>
        <p:txBody>
          <a:bodyPr vert="horz" wrap="square" lIns="0" tIns="0" rIns="0" bIns="0" rtlCol="0" anchor="ctr">
            <a:spAutoFit/>
          </a:bodyPr>
          <a:lstStyle>
            <a:lvl1pPr marL="0" indent="0" algn="ctr" defTabSz="914309" rtl="0" eaLnBrk="1" latinLnBrk="0" hangingPunct="1">
              <a:lnSpc>
                <a:spcPct val="95000"/>
              </a:lnSpc>
              <a:spcBef>
                <a:spcPts val="0"/>
              </a:spcBef>
              <a:spcAft>
                <a:spcPts val="500"/>
              </a:spcAft>
              <a:buFont typeface="Arial" panose="020B0604020202020204" pitchFamily="34" charset="0"/>
              <a:buNone/>
              <a:defRPr sz="1200" b="1" kern="1200">
                <a:solidFill>
                  <a:schemeClr val="accent5"/>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r>
              <a:rPr lang="en-US" sz="1600" dirty="0"/>
              <a:t>Senior Planning Analyst</a:t>
            </a:r>
          </a:p>
        </p:txBody>
      </p:sp>
      <p:pic>
        <p:nvPicPr>
          <p:cNvPr id="11" name="Picture Placeholder 10">
            <a:extLst>
              <a:ext uri="{FF2B5EF4-FFF2-40B4-BE49-F238E27FC236}">
                <a16:creationId xmlns:a16="http://schemas.microsoft.com/office/drawing/2014/main" id="{0708E12B-9176-EEC3-E9AF-5C0B8774FA35}"/>
              </a:ext>
            </a:extLst>
          </p:cNvPr>
          <p:cNvPicPr>
            <a:picLocks noGrp="1" noChangeAspect="1"/>
          </p:cNvPicPr>
          <p:nvPr>
            <p:ph type="pic" sz="quarter" idx="10"/>
          </p:nvPr>
        </p:nvPicPr>
        <p:blipFill>
          <a:blip r:embed="rId4"/>
          <a:srcRect t="14820" b="14820"/>
          <a:stretch>
            <a:fillRect/>
          </a:stretch>
        </p:blipFill>
        <p:spPr>
          <a:xfrm>
            <a:off x="4589480" y="2222201"/>
            <a:ext cx="1776412" cy="1776412"/>
          </a:xfrm>
          <a:prstGeom prst="rect">
            <a:avLst/>
          </a:prstGeom>
        </p:spPr>
      </p:pic>
      <p:pic>
        <p:nvPicPr>
          <p:cNvPr id="24" name="Picture Placeholder 23" descr="A person smiling with long hair&#10;&#10;Description automatically generated">
            <a:extLst>
              <a:ext uri="{FF2B5EF4-FFF2-40B4-BE49-F238E27FC236}">
                <a16:creationId xmlns:a16="http://schemas.microsoft.com/office/drawing/2014/main" id="{5DDCE425-C1A7-10CA-17BA-84C54CE860F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3947" b="3947"/>
          <a:stretch>
            <a:fillRect/>
          </a:stretch>
        </p:blipFill>
        <p:spPr>
          <a:xfrm>
            <a:off x="7881938" y="446088"/>
            <a:ext cx="1776412" cy="1776412"/>
          </a:xfrm>
        </p:spPr>
      </p:pic>
      <p:cxnSp>
        <p:nvCxnSpPr>
          <p:cNvPr id="19" name="Straight Arrow Connector 18">
            <a:extLst>
              <a:ext uri="{FF2B5EF4-FFF2-40B4-BE49-F238E27FC236}">
                <a16:creationId xmlns:a16="http://schemas.microsoft.com/office/drawing/2014/main" id="{72AD3213-B93D-EB44-FFA9-CF2AE6E45DD6}"/>
              </a:ext>
            </a:extLst>
          </p:cNvPr>
          <p:cNvCxnSpPr/>
          <p:nvPr/>
        </p:nvCxnSpPr>
        <p:spPr>
          <a:xfrm flipV="1">
            <a:off x="6553200" y="1739900"/>
            <a:ext cx="1219200" cy="1370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A2EA9C2-FF48-4149-B44C-0F4ED736DD08}"/>
              </a:ext>
            </a:extLst>
          </p:cNvPr>
          <p:cNvCxnSpPr>
            <a:cxnSpLocks/>
          </p:cNvCxnSpPr>
          <p:nvPr/>
        </p:nvCxnSpPr>
        <p:spPr>
          <a:xfrm>
            <a:off x="6553200" y="3278393"/>
            <a:ext cx="1219200" cy="132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248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BBBBFD-F784-E936-BBD0-6E76AB1AE623}"/>
              </a:ext>
            </a:extLst>
          </p:cNvPr>
          <p:cNvPicPr>
            <a:picLocks noChangeAspect="1"/>
          </p:cNvPicPr>
          <p:nvPr/>
        </p:nvPicPr>
        <p:blipFill>
          <a:blip r:embed="rId3"/>
          <a:stretch>
            <a:fillRect/>
          </a:stretch>
        </p:blipFill>
        <p:spPr>
          <a:xfrm>
            <a:off x="1627465" y="1291110"/>
            <a:ext cx="9148826" cy="4886632"/>
          </a:xfrm>
          <a:prstGeom prst="rect">
            <a:avLst/>
          </a:prstGeom>
        </p:spPr>
      </p:pic>
      <p:sp>
        <p:nvSpPr>
          <p:cNvPr id="11" name="Google Shape;235;p36">
            <a:extLst>
              <a:ext uri="{FF2B5EF4-FFF2-40B4-BE49-F238E27FC236}">
                <a16:creationId xmlns:a16="http://schemas.microsoft.com/office/drawing/2014/main" id="{71FF4CC7-444D-65E4-2CBB-3CE02D46C789}"/>
              </a:ext>
            </a:extLst>
          </p:cNvPr>
          <p:cNvSpPr txBox="1">
            <a:spLocks noGrp="1"/>
          </p:cNvSpPr>
          <p:nvPr>
            <p:ph type="title"/>
          </p:nvPr>
        </p:nvSpPr>
        <p:spPr>
          <a:xfrm>
            <a:off x="2241900" y="487404"/>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Global Reckitt Reach</a:t>
            </a:r>
            <a:endParaRPr sz="3600" dirty="0"/>
          </a:p>
        </p:txBody>
      </p:sp>
    </p:spTree>
    <p:extLst>
      <p:ext uri="{BB962C8B-B14F-4D97-AF65-F5344CB8AC3E}">
        <p14:creationId xmlns:p14="http://schemas.microsoft.com/office/powerpoint/2010/main" val="133914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43;p36">
            <a:extLst>
              <a:ext uri="{FF2B5EF4-FFF2-40B4-BE49-F238E27FC236}">
                <a16:creationId xmlns:a16="http://schemas.microsoft.com/office/drawing/2014/main" id="{284FF4B0-ABC0-DD8C-D559-F9AE40BF4D56}"/>
              </a:ext>
            </a:extLst>
          </p:cNvPr>
          <p:cNvSpPr/>
          <p:nvPr/>
        </p:nvSpPr>
        <p:spPr>
          <a:xfrm>
            <a:off x="2450626" y="3120351"/>
            <a:ext cx="688571" cy="703119"/>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36">
            <a:extLst>
              <a:ext uri="{FF2B5EF4-FFF2-40B4-BE49-F238E27FC236}">
                <a16:creationId xmlns:a16="http://schemas.microsoft.com/office/drawing/2014/main" id="{B4ED6992-D384-AC5A-7764-AFA194A488A9}"/>
              </a:ext>
            </a:extLst>
          </p:cNvPr>
          <p:cNvSpPr/>
          <p:nvPr/>
        </p:nvSpPr>
        <p:spPr>
          <a:xfrm>
            <a:off x="6096000" y="2972489"/>
            <a:ext cx="688571" cy="703118"/>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244;p36">
            <a:extLst>
              <a:ext uri="{FF2B5EF4-FFF2-40B4-BE49-F238E27FC236}">
                <a16:creationId xmlns:a16="http://schemas.microsoft.com/office/drawing/2014/main" id="{BEB1643B-943D-6030-8A07-5230A365EC39}"/>
              </a:ext>
            </a:extLst>
          </p:cNvPr>
          <p:cNvGrpSpPr/>
          <p:nvPr/>
        </p:nvGrpSpPr>
        <p:grpSpPr>
          <a:xfrm>
            <a:off x="9409026" y="2972489"/>
            <a:ext cx="688571" cy="703118"/>
            <a:chOff x="-3854375" y="2405000"/>
            <a:chExt cx="294600" cy="293800"/>
          </a:xfrm>
        </p:grpSpPr>
        <p:sp>
          <p:nvSpPr>
            <p:cNvPr id="14" name="Google Shape;245;p36">
              <a:extLst>
                <a:ext uri="{FF2B5EF4-FFF2-40B4-BE49-F238E27FC236}">
                  <a16:creationId xmlns:a16="http://schemas.microsoft.com/office/drawing/2014/main" id="{DDDD85D0-1522-9B04-E838-D65659F97DD3}"/>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p36">
              <a:extLst>
                <a:ext uri="{FF2B5EF4-FFF2-40B4-BE49-F238E27FC236}">
                  <a16:creationId xmlns:a16="http://schemas.microsoft.com/office/drawing/2014/main" id="{AE6A7E62-5247-E4B0-12D8-8491EA79A2F5}"/>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37;p36">
            <a:extLst>
              <a:ext uri="{FF2B5EF4-FFF2-40B4-BE49-F238E27FC236}">
                <a16:creationId xmlns:a16="http://schemas.microsoft.com/office/drawing/2014/main" id="{658E9E77-2127-54AA-DB53-32FF8EB80252}"/>
              </a:ext>
            </a:extLst>
          </p:cNvPr>
          <p:cNvSpPr txBox="1">
            <a:spLocks/>
          </p:cNvSpPr>
          <p:nvPr/>
        </p:nvSpPr>
        <p:spPr>
          <a:xfrm>
            <a:off x="1381576" y="3928963"/>
            <a:ext cx="2767764" cy="1394607"/>
          </a:xfrm>
          <a:prstGeom prst="rect">
            <a:avLst/>
          </a:prstGeom>
        </p:spPr>
        <p:txBody>
          <a:bodyPr spcFirstLastPara="1" wrap="square" lIns="91425" tIns="91425" rIns="91425" bIns="91425"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buClr>
                <a:schemeClr val="dk1"/>
              </a:buClr>
              <a:buSzPts val="1100"/>
              <a:buFont typeface="Arial"/>
              <a:buNone/>
            </a:pPr>
            <a:r>
              <a:rPr lang="en-US" sz="2000" b="0" dirty="0"/>
              <a:t>Proposal  for $1.5MM incremental to 2H 2025 Lysol Air Sanitizer (Q3 &amp; Q4)</a:t>
            </a:r>
          </a:p>
        </p:txBody>
      </p:sp>
      <p:sp>
        <p:nvSpPr>
          <p:cNvPr id="21" name="Google Shape;239;p36">
            <a:extLst>
              <a:ext uri="{FF2B5EF4-FFF2-40B4-BE49-F238E27FC236}">
                <a16:creationId xmlns:a16="http://schemas.microsoft.com/office/drawing/2014/main" id="{9D154500-3C72-D18D-EB23-0795B00E4F6E}"/>
              </a:ext>
            </a:extLst>
          </p:cNvPr>
          <p:cNvSpPr txBox="1">
            <a:spLocks/>
          </p:cNvSpPr>
          <p:nvPr/>
        </p:nvSpPr>
        <p:spPr>
          <a:xfrm>
            <a:off x="4795710" y="3823470"/>
            <a:ext cx="3159689" cy="1394607"/>
          </a:xfrm>
          <a:prstGeom prst="rect">
            <a:avLst/>
          </a:prstGeom>
        </p:spPr>
        <p:txBody>
          <a:bodyPr spcFirstLastPara="1" wrap="square" lIns="91425" tIns="91425" rIns="91425" bIns="91425"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buClr>
                <a:schemeClr val="dk1"/>
              </a:buClr>
              <a:buSzPts val="1100"/>
              <a:buFont typeface="Arial"/>
              <a:buNone/>
            </a:pPr>
            <a:r>
              <a:rPr lang="en-US" sz="2000" b="0" dirty="0"/>
              <a:t>There are new comms launching at the start of Q3 with new creatives and we want to invest more to have a bigger reach against our audience</a:t>
            </a:r>
          </a:p>
        </p:txBody>
      </p:sp>
      <p:sp>
        <p:nvSpPr>
          <p:cNvPr id="22" name="Google Shape;241;p36">
            <a:extLst>
              <a:ext uri="{FF2B5EF4-FFF2-40B4-BE49-F238E27FC236}">
                <a16:creationId xmlns:a16="http://schemas.microsoft.com/office/drawing/2014/main" id="{0C44D13D-0481-7FD0-014D-83D2354A34AC}"/>
              </a:ext>
            </a:extLst>
          </p:cNvPr>
          <p:cNvSpPr txBox="1">
            <a:spLocks/>
          </p:cNvSpPr>
          <p:nvPr/>
        </p:nvSpPr>
        <p:spPr>
          <a:xfrm>
            <a:off x="8507720" y="3823471"/>
            <a:ext cx="2261700" cy="723900"/>
          </a:xfrm>
          <a:prstGeom prst="rect">
            <a:avLst/>
          </a:prstGeom>
        </p:spPr>
        <p:txBody>
          <a:bodyPr spcFirstLastPara="1" wrap="square" lIns="91425" tIns="91425" rIns="91425" bIns="91425"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buClr>
                <a:schemeClr val="dk1"/>
              </a:buClr>
              <a:buSzPts val="1100"/>
              <a:buFont typeface="Arial"/>
              <a:buNone/>
            </a:pPr>
            <a:r>
              <a:rPr lang="en-US" sz="2000" b="0" dirty="0"/>
              <a:t>Increase reach across target audience prioritizing new creative live date</a:t>
            </a:r>
          </a:p>
        </p:txBody>
      </p:sp>
      <p:sp>
        <p:nvSpPr>
          <p:cNvPr id="11" name="Text Placeholder 10">
            <a:extLst>
              <a:ext uri="{FF2B5EF4-FFF2-40B4-BE49-F238E27FC236}">
                <a16:creationId xmlns:a16="http://schemas.microsoft.com/office/drawing/2014/main" id="{8F367414-02D7-69AD-6BB7-E184D985CFD0}"/>
              </a:ext>
            </a:extLst>
          </p:cNvPr>
          <p:cNvSpPr>
            <a:spLocks noGrp="1"/>
          </p:cNvSpPr>
          <p:nvPr>
            <p:ph type="body" sz="quarter" idx="25"/>
          </p:nvPr>
        </p:nvSpPr>
        <p:spPr>
          <a:xfrm>
            <a:off x="1542127" y="2066466"/>
            <a:ext cx="2288468" cy="468333"/>
          </a:xfrm>
        </p:spPr>
        <p:txBody>
          <a:bodyPr/>
          <a:lstStyle/>
          <a:p>
            <a:r>
              <a:rPr lang="en-US" dirty="0"/>
              <a:t>The ask</a:t>
            </a:r>
          </a:p>
        </p:txBody>
      </p:sp>
      <p:sp>
        <p:nvSpPr>
          <p:cNvPr id="23" name="Google Shape;235;p36">
            <a:extLst>
              <a:ext uri="{FF2B5EF4-FFF2-40B4-BE49-F238E27FC236}">
                <a16:creationId xmlns:a16="http://schemas.microsoft.com/office/drawing/2014/main" id="{1EAC83F6-C806-AC41-67F8-30D31F154C3A}"/>
              </a:ext>
            </a:extLst>
          </p:cNvPr>
          <p:cNvSpPr txBox="1">
            <a:spLocks noGrp="1"/>
          </p:cNvSpPr>
          <p:nvPr>
            <p:ph type="title" idx="4294967295"/>
          </p:nvPr>
        </p:nvSpPr>
        <p:spPr>
          <a:xfrm>
            <a:off x="-202496" y="277469"/>
            <a:ext cx="770890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Understanding the Task </a:t>
            </a:r>
            <a:endParaRPr sz="3600" dirty="0"/>
          </a:p>
        </p:txBody>
      </p:sp>
      <p:sp>
        <p:nvSpPr>
          <p:cNvPr id="2" name="Text Placeholder 10">
            <a:extLst>
              <a:ext uri="{FF2B5EF4-FFF2-40B4-BE49-F238E27FC236}">
                <a16:creationId xmlns:a16="http://schemas.microsoft.com/office/drawing/2014/main" id="{18073C91-5F69-C778-1A3A-DBF0F33447F8}"/>
              </a:ext>
            </a:extLst>
          </p:cNvPr>
          <p:cNvSpPr txBox="1">
            <a:spLocks/>
          </p:cNvSpPr>
          <p:nvPr/>
        </p:nvSpPr>
        <p:spPr>
          <a:xfrm>
            <a:off x="3947139" y="1920071"/>
            <a:ext cx="4560581" cy="833883"/>
          </a:xfrm>
          <a:prstGeom prst="rect">
            <a:avLst/>
          </a:prstGeom>
        </p:spPr>
        <p:txBody>
          <a:bodyPr vert="horz" wrap="square" lIns="0" tIns="0" rIns="0" bIns="0" rtlCol="0" anchor="ctr">
            <a:spAutoFit/>
          </a:bodyPr>
          <a:lstStyle>
            <a:lvl1pPr marL="0" indent="0" algn="ctr" defTabSz="914309" rtl="0" eaLnBrk="1" latinLnBrk="0" hangingPunct="1">
              <a:lnSpc>
                <a:spcPct val="67000"/>
              </a:lnSpc>
              <a:spcBef>
                <a:spcPts val="0"/>
              </a:spcBef>
              <a:spcAft>
                <a:spcPts val="500"/>
              </a:spcAft>
              <a:buFont typeface="Arial" panose="020B0604020202020204" pitchFamily="34" charset="0"/>
              <a:buNone/>
              <a:defRPr sz="7499" b="0" kern="1200" cap="all" baseline="0">
                <a:solidFill>
                  <a:schemeClr val="accent1"/>
                </a:solidFill>
                <a:latin typeface="Energy Display" panose="020B0508050000020004" pitchFamily="34" charset="0"/>
                <a:ea typeface="+mn-ea"/>
                <a:cs typeface="Energy Display" panose="020B0508050000020004" pitchFamily="34" charset="0"/>
              </a:defRPr>
            </a:lvl1pPr>
            <a:lvl2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2pPr>
            <a:lvl3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3pPr>
            <a:lvl4pPr marL="0" indent="0" algn="ctr" defTabSz="914309" rtl="0" eaLnBrk="1" latinLnBrk="0" hangingPunct="1">
              <a:lnSpc>
                <a:spcPct val="95000"/>
              </a:lnSpc>
              <a:spcBef>
                <a:spcPts val="0"/>
              </a:spcBef>
              <a:spcAft>
                <a:spcPts val="500"/>
              </a:spcAft>
              <a:buFont typeface="Energy" panose="020B0603020203020004" pitchFamily="34" charset="0"/>
              <a:buNone/>
              <a:defRPr sz="1800" b="1" kern="1200">
                <a:solidFill>
                  <a:schemeClr val="tx2"/>
                </a:solidFill>
                <a:latin typeface="+mn-lt"/>
                <a:ea typeface="+mn-ea"/>
                <a:cs typeface="+mn-cs"/>
              </a:defRPr>
            </a:lvl4pPr>
            <a:lvl5pPr marL="0" indent="0" algn="ctr" defTabSz="914309" rtl="0" eaLnBrk="1" latinLnBrk="0" hangingPunct="1">
              <a:lnSpc>
                <a:spcPct val="95000"/>
              </a:lnSpc>
              <a:spcBef>
                <a:spcPts val="0"/>
              </a:spcBef>
              <a:spcAft>
                <a:spcPts val="500"/>
              </a:spcAft>
              <a:buFont typeface="Energy" panose="020B0603020203020004" pitchFamily="34" charset="0"/>
              <a:buNone/>
              <a:defRPr sz="1800" b="1" kern="1200">
                <a:solidFill>
                  <a:schemeClr val="tx2"/>
                </a:solidFill>
                <a:latin typeface="+mn-lt"/>
                <a:ea typeface="+mn-ea"/>
                <a:cs typeface="+mn-cs"/>
              </a:defRPr>
            </a:lvl5pPr>
            <a:lvl6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6pPr>
            <a:lvl7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7pPr>
            <a:lvl8pPr marL="0" indent="0" algn="ctr" defTabSz="914309" rtl="0" eaLnBrk="1" latinLnBrk="0" hangingPunct="1">
              <a:lnSpc>
                <a:spcPct val="95000"/>
              </a:lnSpc>
              <a:spcBef>
                <a:spcPts val="0"/>
              </a:spcBef>
              <a:spcAft>
                <a:spcPts val="500"/>
              </a:spcAft>
              <a:buFont typeface="Arial" panose="020B0604020202020204" pitchFamily="34" charset="0"/>
              <a:buNone/>
              <a:defRPr sz="1800" b="1" i="0" kern="1200">
                <a:solidFill>
                  <a:schemeClr val="tx2"/>
                </a:solidFill>
                <a:latin typeface="+mn-lt"/>
                <a:ea typeface="+mn-ea"/>
                <a:cs typeface="+mn-cs"/>
              </a:defRPr>
            </a:lvl8pPr>
            <a:lvl9pPr marL="0" indent="0" algn="ctr" defTabSz="914309" rtl="0" eaLnBrk="1" latinLnBrk="0" hangingPunct="1">
              <a:lnSpc>
                <a:spcPct val="95000"/>
              </a:lnSpc>
              <a:spcBef>
                <a:spcPts val="0"/>
              </a:spcBef>
              <a:spcAft>
                <a:spcPts val="500"/>
              </a:spcAft>
              <a:buFont typeface="Energy" panose="020B0603020203020004" pitchFamily="34" charset="0"/>
              <a:buNone/>
              <a:defRPr sz="1800" b="1" kern="1200">
                <a:solidFill>
                  <a:schemeClr val="tx2"/>
                </a:solidFill>
                <a:latin typeface="+mn-lt"/>
                <a:ea typeface="+mn-ea"/>
                <a:cs typeface="+mn-cs"/>
              </a:defRPr>
            </a:lvl9pPr>
          </a:lstStyle>
          <a:p>
            <a:r>
              <a:rPr lang="en-US" dirty="0" err="1"/>
              <a:t>RationalE</a:t>
            </a:r>
            <a:endParaRPr lang="en-US" dirty="0"/>
          </a:p>
        </p:txBody>
      </p:sp>
      <p:sp>
        <p:nvSpPr>
          <p:cNvPr id="3" name="Text Placeholder 10">
            <a:extLst>
              <a:ext uri="{FF2B5EF4-FFF2-40B4-BE49-F238E27FC236}">
                <a16:creationId xmlns:a16="http://schemas.microsoft.com/office/drawing/2014/main" id="{F88DC082-0136-3626-AEDC-AE2FCE45A211}"/>
              </a:ext>
            </a:extLst>
          </p:cNvPr>
          <p:cNvSpPr txBox="1">
            <a:spLocks/>
          </p:cNvSpPr>
          <p:nvPr/>
        </p:nvSpPr>
        <p:spPr>
          <a:xfrm>
            <a:off x="8725621" y="1911945"/>
            <a:ext cx="2288468" cy="833883"/>
          </a:xfrm>
          <a:prstGeom prst="rect">
            <a:avLst/>
          </a:prstGeom>
        </p:spPr>
        <p:txBody>
          <a:bodyPr vert="horz" wrap="square" lIns="0" tIns="0" rIns="0" bIns="0" rtlCol="0" anchor="ctr">
            <a:spAutoFit/>
          </a:bodyPr>
          <a:lstStyle>
            <a:lvl1pPr marL="0" indent="0" algn="ctr" defTabSz="914309" rtl="0" eaLnBrk="1" latinLnBrk="0" hangingPunct="1">
              <a:lnSpc>
                <a:spcPct val="67000"/>
              </a:lnSpc>
              <a:spcBef>
                <a:spcPts val="0"/>
              </a:spcBef>
              <a:spcAft>
                <a:spcPts val="500"/>
              </a:spcAft>
              <a:buFont typeface="Arial" panose="020B0604020202020204" pitchFamily="34" charset="0"/>
              <a:buNone/>
              <a:defRPr sz="7499" b="0" kern="1200" cap="all" baseline="0">
                <a:solidFill>
                  <a:schemeClr val="accent1"/>
                </a:solidFill>
                <a:latin typeface="Energy Display" panose="020B0508050000020004" pitchFamily="34" charset="0"/>
                <a:ea typeface="+mn-ea"/>
                <a:cs typeface="Energy Display" panose="020B0508050000020004" pitchFamily="34" charset="0"/>
              </a:defRPr>
            </a:lvl1pPr>
            <a:lvl2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2pPr>
            <a:lvl3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3pPr>
            <a:lvl4pPr marL="0" indent="0" algn="ctr" defTabSz="914309" rtl="0" eaLnBrk="1" latinLnBrk="0" hangingPunct="1">
              <a:lnSpc>
                <a:spcPct val="95000"/>
              </a:lnSpc>
              <a:spcBef>
                <a:spcPts val="0"/>
              </a:spcBef>
              <a:spcAft>
                <a:spcPts val="500"/>
              </a:spcAft>
              <a:buFont typeface="Energy" panose="020B0603020203020004" pitchFamily="34" charset="0"/>
              <a:buNone/>
              <a:defRPr sz="1800" b="1" kern="1200">
                <a:solidFill>
                  <a:schemeClr val="tx2"/>
                </a:solidFill>
                <a:latin typeface="+mn-lt"/>
                <a:ea typeface="+mn-ea"/>
                <a:cs typeface="+mn-cs"/>
              </a:defRPr>
            </a:lvl4pPr>
            <a:lvl5pPr marL="0" indent="0" algn="ctr" defTabSz="914309" rtl="0" eaLnBrk="1" latinLnBrk="0" hangingPunct="1">
              <a:lnSpc>
                <a:spcPct val="95000"/>
              </a:lnSpc>
              <a:spcBef>
                <a:spcPts val="0"/>
              </a:spcBef>
              <a:spcAft>
                <a:spcPts val="500"/>
              </a:spcAft>
              <a:buFont typeface="Energy" panose="020B0603020203020004" pitchFamily="34" charset="0"/>
              <a:buNone/>
              <a:defRPr sz="1800" b="1" kern="1200">
                <a:solidFill>
                  <a:schemeClr val="tx2"/>
                </a:solidFill>
                <a:latin typeface="+mn-lt"/>
                <a:ea typeface="+mn-ea"/>
                <a:cs typeface="+mn-cs"/>
              </a:defRPr>
            </a:lvl5pPr>
            <a:lvl6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6pPr>
            <a:lvl7pPr marL="0" indent="0" algn="ctr" defTabSz="914309" rtl="0" eaLnBrk="1" latinLnBrk="0" hangingPunct="1">
              <a:lnSpc>
                <a:spcPct val="95000"/>
              </a:lnSpc>
              <a:spcBef>
                <a:spcPts val="0"/>
              </a:spcBef>
              <a:spcAft>
                <a:spcPts val="500"/>
              </a:spcAft>
              <a:buFont typeface="Arial" panose="020B0604020202020204" pitchFamily="34" charset="0"/>
              <a:buNone/>
              <a:defRPr sz="1800" b="1" kern="1200">
                <a:solidFill>
                  <a:schemeClr val="tx2"/>
                </a:solidFill>
                <a:latin typeface="+mn-lt"/>
                <a:ea typeface="+mn-ea"/>
                <a:cs typeface="+mn-cs"/>
              </a:defRPr>
            </a:lvl7pPr>
            <a:lvl8pPr marL="0" indent="0" algn="ctr" defTabSz="914309" rtl="0" eaLnBrk="1" latinLnBrk="0" hangingPunct="1">
              <a:lnSpc>
                <a:spcPct val="95000"/>
              </a:lnSpc>
              <a:spcBef>
                <a:spcPts val="0"/>
              </a:spcBef>
              <a:spcAft>
                <a:spcPts val="500"/>
              </a:spcAft>
              <a:buFont typeface="Arial" panose="020B0604020202020204" pitchFamily="34" charset="0"/>
              <a:buNone/>
              <a:defRPr sz="1800" b="1" i="0" kern="1200">
                <a:solidFill>
                  <a:schemeClr val="tx2"/>
                </a:solidFill>
                <a:latin typeface="+mn-lt"/>
                <a:ea typeface="+mn-ea"/>
                <a:cs typeface="+mn-cs"/>
              </a:defRPr>
            </a:lvl8pPr>
            <a:lvl9pPr marL="0" indent="0" algn="ctr" defTabSz="914309" rtl="0" eaLnBrk="1" latinLnBrk="0" hangingPunct="1">
              <a:lnSpc>
                <a:spcPct val="95000"/>
              </a:lnSpc>
              <a:spcBef>
                <a:spcPts val="0"/>
              </a:spcBef>
              <a:spcAft>
                <a:spcPts val="500"/>
              </a:spcAft>
              <a:buFont typeface="Energy" panose="020B0603020203020004" pitchFamily="34" charset="0"/>
              <a:buNone/>
              <a:defRPr sz="1800" b="1" kern="1200">
                <a:solidFill>
                  <a:schemeClr val="tx2"/>
                </a:solidFill>
                <a:latin typeface="+mn-lt"/>
                <a:ea typeface="+mn-ea"/>
                <a:cs typeface="+mn-cs"/>
              </a:defRPr>
            </a:lvl9pPr>
          </a:lstStyle>
          <a:p>
            <a:r>
              <a:rPr lang="en-US" dirty="0"/>
              <a:t>Goal</a:t>
            </a:r>
          </a:p>
        </p:txBody>
      </p:sp>
    </p:spTree>
    <p:extLst>
      <p:ext uri="{BB962C8B-B14F-4D97-AF65-F5344CB8AC3E}">
        <p14:creationId xmlns:p14="http://schemas.microsoft.com/office/powerpoint/2010/main" val="88130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F861F7-FA10-2DD7-0651-DC20C9E55E34}"/>
              </a:ext>
            </a:extLst>
          </p:cNvPr>
          <p:cNvSpPr>
            <a:spLocks noGrp="1"/>
          </p:cNvSpPr>
          <p:nvPr>
            <p:ph type="sldNum" sz="quarter" idx="11"/>
          </p:nvPr>
        </p:nvSpPr>
        <p:spPr/>
        <p:txBody>
          <a:bodyPr/>
          <a:lstStyle/>
          <a:p>
            <a:fld id="{924570C5-FBC8-4A6B-8127-0AAEC13C9759}" type="slidenum">
              <a:rPr lang="en-US" smtClean="0"/>
              <a:t>5</a:t>
            </a:fld>
            <a:endParaRPr lang="en-US" dirty="0"/>
          </a:p>
        </p:txBody>
      </p:sp>
      <p:sp>
        <p:nvSpPr>
          <p:cNvPr id="14" name="Rectangle 13">
            <a:extLst>
              <a:ext uri="{FF2B5EF4-FFF2-40B4-BE49-F238E27FC236}">
                <a16:creationId xmlns:a16="http://schemas.microsoft.com/office/drawing/2014/main" id="{97A876E7-9E48-8F68-CAB5-7C645CD010A0}"/>
              </a:ext>
            </a:extLst>
          </p:cNvPr>
          <p:cNvSpPr/>
          <p:nvPr/>
        </p:nvSpPr>
        <p:spPr>
          <a:xfrm>
            <a:off x="6387140" y="2932179"/>
            <a:ext cx="4337193" cy="56782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rebuchet MS" panose="020B0703020202090204" pitchFamily="34" charset="0"/>
              </a:rPr>
              <a:t>Quarter 4 </a:t>
            </a:r>
          </a:p>
        </p:txBody>
      </p:sp>
      <p:sp>
        <p:nvSpPr>
          <p:cNvPr id="15" name="Rectangle 14">
            <a:extLst>
              <a:ext uri="{FF2B5EF4-FFF2-40B4-BE49-F238E27FC236}">
                <a16:creationId xmlns:a16="http://schemas.microsoft.com/office/drawing/2014/main" id="{2E44F895-AD07-B8BB-0DE4-D945706F85B5}"/>
              </a:ext>
            </a:extLst>
          </p:cNvPr>
          <p:cNvSpPr/>
          <p:nvPr/>
        </p:nvSpPr>
        <p:spPr>
          <a:xfrm>
            <a:off x="1964454" y="2932179"/>
            <a:ext cx="4337192" cy="56782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bg1"/>
                </a:solidFill>
              </a:rPr>
              <a:t>Quarter 3</a:t>
            </a:r>
          </a:p>
        </p:txBody>
      </p:sp>
      <p:sp>
        <p:nvSpPr>
          <p:cNvPr id="16" name="Rectangle 15">
            <a:extLst>
              <a:ext uri="{FF2B5EF4-FFF2-40B4-BE49-F238E27FC236}">
                <a16:creationId xmlns:a16="http://schemas.microsoft.com/office/drawing/2014/main" id="{41E25172-AC95-87B8-10C6-3D52D3D221CA}"/>
              </a:ext>
            </a:extLst>
          </p:cNvPr>
          <p:cNvSpPr/>
          <p:nvPr/>
        </p:nvSpPr>
        <p:spPr>
          <a:xfrm>
            <a:off x="1964455" y="3586953"/>
            <a:ext cx="4337193" cy="2491530"/>
          </a:xfrm>
          <a:prstGeom prst="rect">
            <a:avLst/>
          </a:prstGeom>
          <a:solidFill>
            <a:schemeClr val="bg1"/>
          </a:solidFill>
          <a:ln>
            <a:noFill/>
          </a:ln>
          <a:effectLst>
            <a:outerShdw blurRad="1397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ctr"/>
          <a:lstStyle/>
          <a:p>
            <a:pPr algn="ctr"/>
            <a:endParaRPr lang="en-GB" sz="1600" dirty="0">
              <a:solidFill>
                <a:schemeClr val="tx2"/>
              </a:solidFill>
            </a:endParaRPr>
          </a:p>
        </p:txBody>
      </p:sp>
      <p:sp>
        <p:nvSpPr>
          <p:cNvPr id="17" name="Rectangle 16">
            <a:extLst>
              <a:ext uri="{FF2B5EF4-FFF2-40B4-BE49-F238E27FC236}">
                <a16:creationId xmlns:a16="http://schemas.microsoft.com/office/drawing/2014/main" id="{1EB821FD-4D94-27B4-48ED-88631DD094BE}"/>
              </a:ext>
            </a:extLst>
          </p:cNvPr>
          <p:cNvSpPr/>
          <p:nvPr/>
        </p:nvSpPr>
        <p:spPr>
          <a:xfrm>
            <a:off x="6387139" y="3586953"/>
            <a:ext cx="4337193" cy="2491530"/>
          </a:xfrm>
          <a:prstGeom prst="rect">
            <a:avLst/>
          </a:prstGeom>
          <a:solidFill>
            <a:schemeClr val="bg1"/>
          </a:solidFill>
          <a:ln>
            <a:noFill/>
          </a:ln>
          <a:effectLst>
            <a:outerShdw blurRad="139700" sx="103000" sy="103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ctr"/>
          <a:lstStyle/>
          <a:p>
            <a:pPr algn="ctr"/>
            <a:r>
              <a:rPr lang="en-GB" sz="1600" dirty="0">
                <a:solidFill>
                  <a:schemeClr val="tx2"/>
                </a:solidFill>
              </a:rPr>
              <a:t> </a:t>
            </a:r>
          </a:p>
        </p:txBody>
      </p:sp>
      <p:pic>
        <p:nvPicPr>
          <p:cNvPr id="18" name="Picture 6" descr="Help Stop the Dreaded Spread of Norovirus with Lysol® - Schools">
            <a:extLst>
              <a:ext uri="{FF2B5EF4-FFF2-40B4-BE49-F238E27FC236}">
                <a16:creationId xmlns:a16="http://schemas.microsoft.com/office/drawing/2014/main" id="{754CFD0E-6A2F-ABAD-D18C-C6A9F24EF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360" y="3665326"/>
            <a:ext cx="3298873" cy="23402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Lysol 19 oz. Crisp Linen Disinfectant Spray 79329 - The Home Depot">
            <a:extLst>
              <a:ext uri="{FF2B5EF4-FFF2-40B4-BE49-F238E27FC236}">
                <a16:creationId xmlns:a16="http://schemas.microsoft.com/office/drawing/2014/main" id="{4FE3D347-81C4-6FCA-C078-F418B550D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330" y="3586953"/>
            <a:ext cx="2956215" cy="2465379"/>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267;p38">
            <a:extLst>
              <a:ext uri="{FF2B5EF4-FFF2-40B4-BE49-F238E27FC236}">
                <a16:creationId xmlns:a16="http://schemas.microsoft.com/office/drawing/2014/main" id="{25385E4F-7886-40BF-5F84-ABFBE0EF63B8}"/>
              </a:ext>
            </a:extLst>
          </p:cNvPr>
          <p:cNvSpPr txBox="1">
            <a:spLocks/>
          </p:cNvSpPr>
          <p:nvPr/>
        </p:nvSpPr>
        <p:spPr>
          <a:xfrm>
            <a:off x="561380" y="565806"/>
            <a:ext cx="8619689" cy="936300"/>
          </a:xfrm>
          <a:prstGeom prst="rect">
            <a:avLst/>
          </a:prstGeom>
        </p:spPr>
        <p:txBody>
          <a:bodyPr spcFirstLastPara="1" wrap="square" lIns="91425" tIns="91425" rIns="91425" bIns="91425" anchor="t" anchorCtr="0">
            <a:no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pPr algn="ctr">
              <a:spcBef>
                <a:spcPts val="0"/>
              </a:spcBef>
            </a:pPr>
            <a:r>
              <a:rPr lang="en-US" sz="3600" dirty="0"/>
              <a:t>What does it Mean to Have New Comms?</a:t>
            </a:r>
          </a:p>
        </p:txBody>
      </p:sp>
      <p:sp>
        <p:nvSpPr>
          <p:cNvPr id="21" name="TextBox 20">
            <a:extLst>
              <a:ext uri="{FF2B5EF4-FFF2-40B4-BE49-F238E27FC236}">
                <a16:creationId xmlns:a16="http://schemas.microsoft.com/office/drawing/2014/main" id="{D46AA744-1BB8-F4CB-C733-B5DD71DE8F49}"/>
              </a:ext>
            </a:extLst>
          </p:cNvPr>
          <p:cNvSpPr txBox="1"/>
          <p:nvPr/>
        </p:nvSpPr>
        <p:spPr>
          <a:xfrm>
            <a:off x="1866491" y="1828786"/>
            <a:ext cx="9041296" cy="856645"/>
          </a:xfrm>
          <a:prstGeom prst="rect">
            <a:avLst/>
          </a:prstGeom>
          <a:noFill/>
        </p:spPr>
        <p:txBody>
          <a:bodyPr wrap="square" lIns="0" tIns="0" rIns="0" bIns="0" rtlCol="0">
            <a:spAutoFit/>
          </a:bodyPr>
          <a:lstStyle/>
          <a:p>
            <a:pPr algn="ctr">
              <a:spcAft>
                <a:spcPts val="200"/>
              </a:spcAft>
            </a:pPr>
            <a:r>
              <a:rPr lang="en-US" sz="2000" dirty="0"/>
              <a:t>New Comms Relate to when new creative is launching or there is an adjustment to copy on creative </a:t>
            </a:r>
          </a:p>
          <a:p>
            <a:pPr algn="ctr">
              <a:spcAft>
                <a:spcPts val="200"/>
              </a:spcAft>
            </a:pPr>
            <a:endParaRPr lang="en-US" sz="1400" b="1" dirty="0"/>
          </a:p>
        </p:txBody>
      </p:sp>
    </p:spTree>
    <p:extLst>
      <p:ext uri="{BB962C8B-B14F-4D97-AF65-F5344CB8AC3E}">
        <p14:creationId xmlns:p14="http://schemas.microsoft.com/office/powerpoint/2010/main" val="128412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0644B0-584B-E7D6-8665-BA9C27BDE97E}"/>
              </a:ext>
            </a:extLst>
          </p:cNvPr>
          <p:cNvSpPr>
            <a:spLocks noGrp="1"/>
          </p:cNvSpPr>
          <p:nvPr>
            <p:ph type="sldNum" sz="quarter" idx="11"/>
          </p:nvPr>
        </p:nvSpPr>
        <p:spPr/>
        <p:txBody>
          <a:bodyPr/>
          <a:lstStyle/>
          <a:p>
            <a:fld id="{924570C5-FBC8-4A6B-8127-0AAEC13C9759}" type="slidenum">
              <a:rPr lang="en-US" smtClean="0"/>
              <a:t>6</a:t>
            </a:fld>
            <a:endParaRPr lang="en-US" dirty="0"/>
          </a:p>
        </p:txBody>
      </p:sp>
      <p:sp>
        <p:nvSpPr>
          <p:cNvPr id="8" name="Rectangle 7">
            <a:extLst>
              <a:ext uri="{FF2B5EF4-FFF2-40B4-BE49-F238E27FC236}">
                <a16:creationId xmlns:a16="http://schemas.microsoft.com/office/drawing/2014/main" id="{CC9BC3A8-6228-2001-E366-B1892C7FB47B}"/>
              </a:ext>
            </a:extLst>
          </p:cNvPr>
          <p:cNvSpPr/>
          <p:nvPr/>
        </p:nvSpPr>
        <p:spPr>
          <a:xfrm>
            <a:off x="7179453" y="2665114"/>
            <a:ext cx="2483669" cy="243569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9C505B-BD2A-D6CD-BDBE-BEE509FA1BE5}"/>
              </a:ext>
            </a:extLst>
          </p:cNvPr>
          <p:cNvSpPr/>
          <p:nvPr/>
        </p:nvSpPr>
        <p:spPr>
          <a:xfrm>
            <a:off x="4767531" y="3158922"/>
            <a:ext cx="2336134" cy="15277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BCC349-8339-482E-6B6C-BE1065137C79}"/>
              </a:ext>
            </a:extLst>
          </p:cNvPr>
          <p:cNvSpPr/>
          <p:nvPr/>
        </p:nvSpPr>
        <p:spPr>
          <a:xfrm>
            <a:off x="2019511" y="3782998"/>
            <a:ext cx="2607812" cy="152777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286;p39">
            <a:extLst>
              <a:ext uri="{FF2B5EF4-FFF2-40B4-BE49-F238E27FC236}">
                <a16:creationId xmlns:a16="http://schemas.microsoft.com/office/drawing/2014/main" id="{74F14F9E-A450-7FB7-5FD0-2A65DC420A5B}"/>
              </a:ext>
            </a:extLst>
          </p:cNvPr>
          <p:cNvSpPr/>
          <p:nvPr/>
        </p:nvSpPr>
        <p:spPr>
          <a:xfrm flipV="1">
            <a:off x="2019511" y="3429000"/>
            <a:ext cx="2569500" cy="2068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9;p39">
            <a:extLst>
              <a:ext uri="{FF2B5EF4-FFF2-40B4-BE49-F238E27FC236}">
                <a16:creationId xmlns:a16="http://schemas.microsoft.com/office/drawing/2014/main" id="{958F577E-F5AF-ED2D-44F9-54E780B9267D}"/>
              </a:ext>
            </a:extLst>
          </p:cNvPr>
          <p:cNvSpPr/>
          <p:nvPr/>
        </p:nvSpPr>
        <p:spPr>
          <a:xfrm rot="5400000">
            <a:off x="4256763" y="3200851"/>
            <a:ext cx="664027" cy="2059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87;p39">
            <a:extLst>
              <a:ext uri="{FF2B5EF4-FFF2-40B4-BE49-F238E27FC236}">
                <a16:creationId xmlns:a16="http://schemas.microsoft.com/office/drawing/2014/main" id="{92C45364-5FC4-989E-3BCA-74B0A12669EA}"/>
              </a:ext>
            </a:extLst>
          </p:cNvPr>
          <p:cNvSpPr/>
          <p:nvPr/>
        </p:nvSpPr>
        <p:spPr>
          <a:xfrm>
            <a:off x="4485810" y="2868174"/>
            <a:ext cx="2569500" cy="2068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90;p39">
            <a:extLst>
              <a:ext uri="{FF2B5EF4-FFF2-40B4-BE49-F238E27FC236}">
                <a16:creationId xmlns:a16="http://schemas.microsoft.com/office/drawing/2014/main" id="{4638CCB1-734E-0DA3-8F22-878B5A06D470}"/>
              </a:ext>
            </a:extLst>
          </p:cNvPr>
          <p:cNvSpPr/>
          <p:nvPr/>
        </p:nvSpPr>
        <p:spPr>
          <a:xfrm rot="5400000">
            <a:off x="6620331" y="2611715"/>
            <a:ext cx="664026" cy="20593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8;p39">
            <a:extLst>
              <a:ext uri="{FF2B5EF4-FFF2-40B4-BE49-F238E27FC236}">
                <a16:creationId xmlns:a16="http://schemas.microsoft.com/office/drawing/2014/main" id="{6A0F073D-3BF6-C5C1-B11A-251F2FAB4967}"/>
              </a:ext>
            </a:extLst>
          </p:cNvPr>
          <p:cNvSpPr/>
          <p:nvPr/>
        </p:nvSpPr>
        <p:spPr>
          <a:xfrm>
            <a:off x="6849378" y="2365702"/>
            <a:ext cx="2569500" cy="20682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91;p39">
            <a:extLst>
              <a:ext uri="{FF2B5EF4-FFF2-40B4-BE49-F238E27FC236}">
                <a16:creationId xmlns:a16="http://schemas.microsoft.com/office/drawing/2014/main" id="{D34BD7F7-787C-4FBF-2A5A-B9AEAE75E15C}"/>
              </a:ext>
            </a:extLst>
          </p:cNvPr>
          <p:cNvSpPr txBox="1">
            <a:spLocks/>
          </p:cNvSpPr>
          <p:nvPr/>
        </p:nvSpPr>
        <p:spPr>
          <a:xfrm>
            <a:off x="2432485" y="2835517"/>
            <a:ext cx="1743082" cy="664028"/>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pPr>
            <a:r>
              <a:rPr lang="en-US" sz="2800" dirty="0">
                <a:solidFill>
                  <a:schemeClr val="accent1"/>
                </a:solidFill>
              </a:rPr>
              <a:t>Phase 1</a:t>
            </a:r>
          </a:p>
        </p:txBody>
      </p:sp>
      <p:sp>
        <p:nvSpPr>
          <p:cNvPr id="17" name="Google Shape;292;p39">
            <a:extLst>
              <a:ext uri="{FF2B5EF4-FFF2-40B4-BE49-F238E27FC236}">
                <a16:creationId xmlns:a16="http://schemas.microsoft.com/office/drawing/2014/main" id="{47CB5D56-1C71-46D6-570F-C2CEEEF8320F}"/>
              </a:ext>
            </a:extLst>
          </p:cNvPr>
          <p:cNvSpPr txBox="1">
            <a:spLocks/>
          </p:cNvSpPr>
          <p:nvPr/>
        </p:nvSpPr>
        <p:spPr>
          <a:xfrm>
            <a:off x="4897044" y="2264816"/>
            <a:ext cx="1541100" cy="4086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pPr>
            <a:r>
              <a:rPr lang="en-US" sz="2800" dirty="0">
                <a:solidFill>
                  <a:schemeClr val="accent1"/>
                </a:solidFill>
              </a:rPr>
              <a:t>Phase 2</a:t>
            </a:r>
          </a:p>
        </p:txBody>
      </p:sp>
      <p:sp>
        <p:nvSpPr>
          <p:cNvPr id="18" name="Google Shape;293;p39">
            <a:extLst>
              <a:ext uri="{FF2B5EF4-FFF2-40B4-BE49-F238E27FC236}">
                <a16:creationId xmlns:a16="http://schemas.microsoft.com/office/drawing/2014/main" id="{2FB60171-2BE0-B976-95D7-9F2BE48738E3}"/>
              </a:ext>
            </a:extLst>
          </p:cNvPr>
          <p:cNvSpPr txBox="1">
            <a:spLocks/>
          </p:cNvSpPr>
          <p:nvPr/>
        </p:nvSpPr>
        <p:spPr>
          <a:xfrm>
            <a:off x="7363578" y="1777441"/>
            <a:ext cx="1541100" cy="4086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pPr>
            <a:r>
              <a:rPr lang="en-US" sz="2800" dirty="0">
                <a:solidFill>
                  <a:schemeClr val="accent1"/>
                </a:solidFill>
              </a:rPr>
              <a:t>Phase 3</a:t>
            </a:r>
          </a:p>
        </p:txBody>
      </p:sp>
      <p:sp>
        <p:nvSpPr>
          <p:cNvPr id="19" name="Google Shape;294;p39">
            <a:extLst>
              <a:ext uri="{FF2B5EF4-FFF2-40B4-BE49-F238E27FC236}">
                <a16:creationId xmlns:a16="http://schemas.microsoft.com/office/drawing/2014/main" id="{472AB6A6-AB53-FD96-0119-BC5B33571BDA}"/>
              </a:ext>
            </a:extLst>
          </p:cNvPr>
          <p:cNvSpPr txBox="1">
            <a:spLocks/>
          </p:cNvSpPr>
          <p:nvPr/>
        </p:nvSpPr>
        <p:spPr>
          <a:xfrm>
            <a:off x="2057823" y="3896513"/>
            <a:ext cx="2751265" cy="14343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marL="457200" indent="-317500">
              <a:spcAft>
                <a:spcPts val="0"/>
              </a:spcAft>
              <a:buSzPts val="1400"/>
              <a:buFont typeface="Arial" panose="020B0604020202020204" pitchFamily="34" charset="0"/>
              <a:buChar char="●"/>
            </a:pPr>
            <a:r>
              <a:rPr lang="en-US" sz="1800" b="0" dirty="0">
                <a:solidFill>
                  <a:schemeClr val="dk1"/>
                </a:solidFill>
              </a:rPr>
              <a:t>Client Understanding</a:t>
            </a:r>
          </a:p>
          <a:p>
            <a:pPr marL="457200" indent="-317500">
              <a:spcAft>
                <a:spcPts val="0"/>
              </a:spcAft>
              <a:buSzPts val="1400"/>
              <a:buFont typeface="Arial" panose="020B0604020202020204" pitchFamily="34" charset="0"/>
              <a:buChar char="●"/>
            </a:pPr>
            <a:r>
              <a:rPr lang="en-US" sz="1800" b="0" dirty="0">
                <a:solidFill>
                  <a:schemeClr val="dk1"/>
                </a:solidFill>
              </a:rPr>
              <a:t>Client Media Consumption</a:t>
            </a:r>
          </a:p>
        </p:txBody>
      </p:sp>
      <p:sp>
        <p:nvSpPr>
          <p:cNvPr id="20" name="Google Shape;295;p39">
            <a:extLst>
              <a:ext uri="{FF2B5EF4-FFF2-40B4-BE49-F238E27FC236}">
                <a16:creationId xmlns:a16="http://schemas.microsoft.com/office/drawing/2014/main" id="{496DC1E4-CA2C-08F9-4C7D-5B5458F302BF}"/>
              </a:ext>
            </a:extLst>
          </p:cNvPr>
          <p:cNvSpPr txBox="1">
            <a:spLocks/>
          </p:cNvSpPr>
          <p:nvPr/>
        </p:nvSpPr>
        <p:spPr>
          <a:xfrm>
            <a:off x="4627323" y="3105778"/>
            <a:ext cx="2569500" cy="14343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marL="457200" indent="-317500">
              <a:spcAft>
                <a:spcPts val="0"/>
              </a:spcAft>
              <a:buSzPts val="1400"/>
              <a:buFont typeface="Arial" panose="020B0604020202020204" pitchFamily="34" charset="0"/>
              <a:buChar char="●"/>
            </a:pPr>
            <a:r>
              <a:rPr lang="en-US" sz="1800" b="0" dirty="0">
                <a:solidFill>
                  <a:schemeClr val="dk1"/>
                </a:solidFill>
              </a:rPr>
              <a:t>Dissect the quarterly budget flow chart</a:t>
            </a:r>
          </a:p>
          <a:p>
            <a:pPr marL="457200" indent="-317500">
              <a:spcAft>
                <a:spcPts val="0"/>
              </a:spcAft>
              <a:buSzPts val="1400"/>
              <a:buFont typeface="Arial" panose="020B0604020202020204" pitchFamily="34" charset="0"/>
              <a:buChar char="●"/>
            </a:pPr>
            <a:r>
              <a:rPr lang="en-US" sz="1800" b="0" dirty="0">
                <a:solidFill>
                  <a:schemeClr val="dk1"/>
                </a:solidFill>
              </a:rPr>
              <a:t>Allocate the proposed budget </a:t>
            </a:r>
          </a:p>
        </p:txBody>
      </p:sp>
      <p:sp>
        <p:nvSpPr>
          <p:cNvPr id="21" name="Google Shape;295;p39">
            <a:extLst>
              <a:ext uri="{FF2B5EF4-FFF2-40B4-BE49-F238E27FC236}">
                <a16:creationId xmlns:a16="http://schemas.microsoft.com/office/drawing/2014/main" id="{CF3482EC-4C17-8650-592C-96DDC5DAEAF2}"/>
              </a:ext>
            </a:extLst>
          </p:cNvPr>
          <p:cNvSpPr txBox="1">
            <a:spLocks/>
          </p:cNvSpPr>
          <p:nvPr/>
        </p:nvSpPr>
        <p:spPr>
          <a:xfrm>
            <a:off x="7103665" y="2714681"/>
            <a:ext cx="2569500" cy="3556883"/>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marL="457200" indent="-317500">
              <a:spcAft>
                <a:spcPts val="0"/>
              </a:spcAft>
              <a:buSzPts val="1400"/>
              <a:buFont typeface="Arial" panose="020B0604020202020204" pitchFamily="34" charset="0"/>
              <a:buChar char="●"/>
            </a:pPr>
            <a:r>
              <a:rPr lang="en-US" sz="1800" b="0" dirty="0">
                <a:solidFill>
                  <a:schemeClr val="dk1"/>
                </a:solidFill>
              </a:rPr>
              <a:t>Allocate the proposed budget recommendation</a:t>
            </a:r>
          </a:p>
          <a:p>
            <a:pPr marL="457200" indent="-317500">
              <a:spcAft>
                <a:spcPts val="0"/>
              </a:spcAft>
              <a:buSzPts val="1400"/>
              <a:buFont typeface="Arial" panose="020B0604020202020204" pitchFamily="34" charset="0"/>
              <a:buChar char="●"/>
            </a:pPr>
            <a:r>
              <a:rPr lang="en-US" sz="1800" b="0" dirty="0">
                <a:solidFill>
                  <a:schemeClr val="dk1"/>
                </a:solidFill>
              </a:rPr>
              <a:t>Calculate Impressions and GRPs from new budgets to run R/Fs for comparison</a:t>
            </a:r>
          </a:p>
        </p:txBody>
      </p:sp>
      <p:sp>
        <p:nvSpPr>
          <p:cNvPr id="25" name="Google Shape;285;p39">
            <a:extLst>
              <a:ext uri="{FF2B5EF4-FFF2-40B4-BE49-F238E27FC236}">
                <a16:creationId xmlns:a16="http://schemas.microsoft.com/office/drawing/2014/main" id="{01CF813E-AB18-BE7C-EC41-BC50698F9B42}"/>
              </a:ext>
            </a:extLst>
          </p:cNvPr>
          <p:cNvSpPr txBox="1">
            <a:spLocks/>
          </p:cNvSpPr>
          <p:nvPr/>
        </p:nvSpPr>
        <p:spPr>
          <a:xfrm>
            <a:off x="1443614" y="515045"/>
            <a:ext cx="7708200" cy="936300"/>
          </a:xfrm>
          <a:prstGeom prst="rect">
            <a:avLst/>
          </a:prstGeom>
        </p:spPr>
        <p:txBody>
          <a:bodyPr spcFirstLastPara="1" wrap="square" lIns="91425" tIns="91425" rIns="91425" bIns="91425" anchor="t" anchorCtr="0">
            <a:no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pPr>
              <a:spcBef>
                <a:spcPts val="0"/>
              </a:spcBef>
            </a:pPr>
            <a:r>
              <a:rPr lang="en-US" sz="3600" dirty="0"/>
              <a:t>Project RoadMap</a:t>
            </a:r>
          </a:p>
        </p:txBody>
      </p:sp>
    </p:spTree>
    <p:extLst>
      <p:ext uri="{BB962C8B-B14F-4D97-AF65-F5344CB8AC3E}">
        <p14:creationId xmlns:p14="http://schemas.microsoft.com/office/powerpoint/2010/main" val="1918881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F894BC-FB36-3E62-586A-F7493358991F}"/>
              </a:ext>
            </a:extLst>
          </p:cNvPr>
          <p:cNvSpPr>
            <a:spLocks noGrp="1"/>
          </p:cNvSpPr>
          <p:nvPr>
            <p:ph type="sldNum" sz="quarter" idx="11"/>
          </p:nvPr>
        </p:nvSpPr>
        <p:spPr/>
        <p:txBody>
          <a:bodyPr/>
          <a:lstStyle/>
          <a:p>
            <a:fld id="{924570C5-FBC8-4A6B-8127-0AAEC13C9759}" type="slidenum">
              <a:rPr lang="en-US" smtClean="0"/>
              <a:t>7</a:t>
            </a:fld>
            <a:endParaRPr lang="en-US" dirty="0"/>
          </a:p>
        </p:txBody>
      </p:sp>
      <p:pic>
        <p:nvPicPr>
          <p:cNvPr id="7" name="Picture 6">
            <a:extLst>
              <a:ext uri="{FF2B5EF4-FFF2-40B4-BE49-F238E27FC236}">
                <a16:creationId xmlns:a16="http://schemas.microsoft.com/office/drawing/2014/main" id="{1C313C72-1806-4821-0501-F09356CAEA1E}"/>
              </a:ext>
            </a:extLst>
          </p:cNvPr>
          <p:cNvPicPr>
            <a:picLocks noChangeAspect="1"/>
          </p:cNvPicPr>
          <p:nvPr/>
        </p:nvPicPr>
        <p:blipFill>
          <a:blip r:embed="rId3"/>
          <a:stretch>
            <a:fillRect/>
          </a:stretch>
        </p:blipFill>
        <p:spPr>
          <a:xfrm>
            <a:off x="3236320" y="1894936"/>
            <a:ext cx="8077328" cy="3192237"/>
          </a:xfrm>
          <a:prstGeom prst="rect">
            <a:avLst/>
          </a:prstGeom>
        </p:spPr>
      </p:pic>
      <p:pic>
        <p:nvPicPr>
          <p:cNvPr id="8" name="Picture 7">
            <a:extLst>
              <a:ext uri="{FF2B5EF4-FFF2-40B4-BE49-F238E27FC236}">
                <a16:creationId xmlns:a16="http://schemas.microsoft.com/office/drawing/2014/main" id="{C5D9FA5A-F8C0-8101-0E1A-5B0608879874}"/>
              </a:ext>
            </a:extLst>
          </p:cNvPr>
          <p:cNvPicPr>
            <a:picLocks noChangeAspect="1"/>
          </p:cNvPicPr>
          <p:nvPr/>
        </p:nvPicPr>
        <p:blipFill>
          <a:blip r:embed="rId4"/>
          <a:stretch>
            <a:fillRect/>
          </a:stretch>
        </p:blipFill>
        <p:spPr>
          <a:xfrm>
            <a:off x="878352" y="1456134"/>
            <a:ext cx="2188671" cy="2773761"/>
          </a:xfrm>
          <a:prstGeom prst="rect">
            <a:avLst/>
          </a:prstGeom>
        </p:spPr>
      </p:pic>
      <p:sp>
        <p:nvSpPr>
          <p:cNvPr id="9" name="Google Shape;285;p39">
            <a:extLst>
              <a:ext uri="{FF2B5EF4-FFF2-40B4-BE49-F238E27FC236}">
                <a16:creationId xmlns:a16="http://schemas.microsoft.com/office/drawing/2014/main" id="{1FD784E5-13AD-3A2F-7C4D-8E93F800C9DB}"/>
              </a:ext>
            </a:extLst>
          </p:cNvPr>
          <p:cNvSpPr txBox="1">
            <a:spLocks/>
          </p:cNvSpPr>
          <p:nvPr/>
        </p:nvSpPr>
        <p:spPr>
          <a:xfrm>
            <a:off x="1084669" y="519834"/>
            <a:ext cx="7708200" cy="936300"/>
          </a:xfrm>
          <a:prstGeom prst="rect">
            <a:avLst/>
          </a:prstGeom>
        </p:spPr>
        <p:txBody>
          <a:bodyPr spcFirstLastPara="1" wrap="square" lIns="91425" tIns="91425" rIns="91425" bIns="91425" anchor="t" anchorCtr="0">
            <a:no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pPr>
              <a:spcBef>
                <a:spcPts val="0"/>
              </a:spcBef>
            </a:pPr>
            <a:r>
              <a:rPr lang="en-US" sz="3600" dirty="0"/>
              <a:t>Key Factors For Decision Making</a:t>
            </a:r>
          </a:p>
        </p:txBody>
      </p:sp>
      <p:sp>
        <p:nvSpPr>
          <p:cNvPr id="23" name="Oval 22">
            <a:extLst>
              <a:ext uri="{FF2B5EF4-FFF2-40B4-BE49-F238E27FC236}">
                <a16:creationId xmlns:a16="http://schemas.microsoft.com/office/drawing/2014/main" id="{9D822185-4F43-B604-9D21-1A8E32F899D2}"/>
              </a:ext>
            </a:extLst>
          </p:cNvPr>
          <p:cNvSpPr/>
          <p:nvPr/>
        </p:nvSpPr>
        <p:spPr>
          <a:xfrm>
            <a:off x="4406747" y="5431970"/>
            <a:ext cx="198304" cy="2154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9E3DE46-9FF6-D65C-0D59-D21AEE1AC71D}"/>
              </a:ext>
            </a:extLst>
          </p:cNvPr>
          <p:cNvSpPr txBox="1"/>
          <p:nvPr/>
        </p:nvSpPr>
        <p:spPr>
          <a:xfrm>
            <a:off x="4748270" y="5439613"/>
            <a:ext cx="1344057" cy="215444"/>
          </a:xfrm>
          <a:prstGeom prst="rect">
            <a:avLst/>
          </a:prstGeom>
          <a:noFill/>
        </p:spPr>
        <p:txBody>
          <a:bodyPr wrap="square" lIns="0" tIns="0" rIns="0" bIns="0" rtlCol="0">
            <a:spAutoFit/>
          </a:bodyPr>
          <a:lstStyle/>
          <a:p>
            <a:pPr algn="l">
              <a:spcAft>
                <a:spcPts val="200"/>
              </a:spcAft>
            </a:pPr>
            <a:r>
              <a:rPr lang="en-US" sz="1400" b="1" dirty="0"/>
              <a:t>Parents 25-54</a:t>
            </a:r>
          </a:p>
        </p:txBody>
      </p:sp>
      <p:sp>
        <p:nvSpPr>
          <p:cNvPr id="25" name="Oval 24">
            <a:extLst>
              <a:ext uri="{FF2B5EF4-FFF2-40B4-BE49-F238E27FC236}">
                <a16:creationId xmlns:a16="http://schemas.microsoft.com/office/drawing/2014/main" id="{9586A795-C051-9F02-DB13-5C457013867A}"/>
              </a:ext>
            </a:extLst>
          </p:cNvPr>
          <p:cNvSpPr/>
          <p:nvPr/>
        </p:nvSpPr>
        <p:spPr>
          <a:xfrm>
            <a:off x="4406747" y="5730760"/>
            <a:ext cx="198304" cy="215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F0D5057-1AAE-8A04-36AA-D7750C16A721}"/>
              </a:ext>
            </a:extLst>
          </p:cNvPr>
          <p:cNvSpPr txBox="1"/>
          <p:nvPr/>
        </p:nvSpPr>
        <p:spPr>
          <a:xfrm>
            <a:off x="4748270" y="5727985"/>
            <a:ext cx="1630496" cy="215444"/>
          </a:xfrm>
          <a:prstGeom prst="rect">
            <a:avLst/>
          </a:prstGeom>
          <a:noFill/>
        </p:spPr>
        <p:txBody>
          <a:bodyPr wrap="square" lIns="0" tIns="0" rIns="0" bIns="0" rtlCol="0">
            <a:spAutoFit/>
          </a:bodyPr>
          <a:lstStyle/>
          <a:p>
            <a:pPr algn="l">
              <a:spcAft>
                <a:spcPts val="200"/>
              </a:spcAft>
            </a:pPr>
            <a:r>
              <a:rPr lang="en-US" sz="1400" b="1" dirty="0"/>
              <a:t>HA Parents 25-54</a:t>
            </a:r>
          </a:p>
        </p:txBody>
      </p:sp>
      <p:sp>
        <p:nvSpPr>
          <p:cNvPr id="27" name="Oval 26">
            <a:extLst>
              <a:ext uri="{FF2B5EF4-FFF2-40B4-BE49-F238E27FC236}">
                <a16:creationId xmlns:a16="http://schemas.microsoft.com/office/drawing/2014/main" id="{E390BD17-BB93-4980-E18B-EABBB79E3C1C}"/>
              </a:ext>
            </a:extLst>
          </p:cNvPr>
          <p:cNvSpPr/>
          <p:nvPr/>
        </p:nvSpPr>
        <p:spPr>
          <a:xfrm>
            <a:off x="4406747" y="6053926"/>
            <a:ext cx="198304" cy="215444"/>
          </a:xfrm>
          <a:prstGeom prst="ellipse">
            <a:avLst/>
          </a:prstGeom>
          <a:solidFill>
            <a:srgbClr val="005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A8A79ED-6360-C4FA-FC96-9B09B1BD74BD}"/>
              </a:ext>
            </a:extLst>
          </p:cNvPr>
          <p:cNvSpPr txBox="1"/>
          <p:nvPr/>
        </p:nvSpPr>
        <p:spPr>
          <a:xfrm>
            <a:off x="4748270" y="6068801"/>
            <a:ext cx="1630496" cy="215444"/>
          </a:xfrm>
          <a:prstGeom prst="rect">
            <a:avLst/>
          </a:prstGeom>
          <a:noFill/>
        </p:spPr>
        <p:txBody>
          <a:bodyPr wrap="square" lIns="0" tIns="0" rIns="0" bIns="0" rtlCol="0">
            <a:spAutoFit/>
          </a:bodyPr>
          <a:lstStyle/>
          <a:p>
            <a:pPr algn="l">
              <a:spcAft>
                <a:spcPts val="200"/>
              </a:spcAft>
            </a:pPr>
            <a:r>
              <a:rPr lang="en-US" sz="1400" b="1" dirty="0"/>
              <a:t>AA Parents 25-54</a:t>
            </a:r>
          </a:p>
        </p:txBody>
      </p:sp>
      <p:sp>
        <p:nvSpPr>
          <p:cNvPr id="29" name="Rectangle 28">
            <a:extLst>
              <a:ext uri="{FF2B5EF4-FFF2-40B4-BE49-F238E27FC236}">
                <a16:creationId xmlns:a16="http://schemas.microsoft.com/office/drawing/2014/main" id="{AE4933DA-9DBB-F339-65EE-A1591415357C}"/>
              </a:ext>
            </a:extLst>
          </p:cNvPr>
          <p:cNvSpPr/>
          <p:nvPr/>
        </p:nvSpPr>
        <p:spPr>
          <a:xfrm>
            <a:off x="4258491" y="1894936"/>
            <a:ext cx="6531429" cy="28656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Media Consumption</a:t>
            </a:r>
          </a:p>
        </p:txBody>
      </p:sp>
    </p:spTree>
    <p:extLst>
      <p:ext uri="{BB962C8B-B14F-4D97-AF65-F5344CB8AC3E}">
        <p14:creationId xmlns:p14="http://schemas.microsoft.com/office/powerpoint/2010/main" val="31731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25C5E-C55F-7205-F9D1-855315003237}"/>
              </a:ext>
            </a:extLst>
          </p:cNvPr>
          <p:cNvSpPr>
            <a:spLocks noGrp="1"/>
          </p:cNvSpPr>
          <p:nvPr>
            <p:ph type="sldNum" sz="quarter" idx="11"/>
          </p:nvPr>
        </p:nvSpPr>
        <p:spPr/>
        <p:txBody>
          <a:bodyPr/>
          <a:lstStyle/>
          <a:p>
            <a:fld id="{924570C5-FBC8-4A6B-8127-0AAEC13C9759}" type="slidenum">
              <a:rPr lang="en-US" smtClean="0"/>
              <a:t>8</a:t>
            </a:fld>
            <a:endParaRPr lang="en-US" dirty="0"/>
          </a:p>
        </p:txBody>
      </p:sp>
      <p:sp>
        <p:nvSpPr>
          <p:cNvPr id="7" name="Google Shape;291;p39">
            <a:extLst>
              <a:ext uri="{FF2B5EF4-FFF2-40B4-BE49-F238E27FC236}">
                <a16:creationId xmlns:a16="http://schemas.microsoft.com/office/drawing/2014/main" id="{CD93DC7C-896B-09DF-3B12-BE1E04AB850D}"/>
              </a:ext>
            </a:extLst>
          </p:cNvPr>
          <p:cNvSpPr txBox="1">
            <a:spLocks/>
          </p:cNvSpPr>
          <p:nvPr/>
        </p:nvSpPr>
        <p:spPr>
          <a:xfrm>
            <a:off x="4345738" y="3685794"/>
            <a:ext cx="2857972" cy="664028"/>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ctr">
              <a:spcAft>
                <a:spcPts val="1600"/>
              </a:spcAft>
            </a:pPr>
            <a:r>
              <a:rPr lang="en-US" sz="2400" dirty="0">
                <a:solidFill>
                  <a:schemeClr val="accent1"/>
                </a:solidFill>
              </a:rPr>
              <a:t>Flighting</a:t>
            </a:r>
          </a:p>
        </p:txBody>
      </p:sp>
      <p:pic>
        <p:nvPicPr>
          <p:cNvPr id="28" name="Picture 27">
            <a:extLst>
              <a:ext uri="{FF2B5EF4-FFF2-40B4-BE49-F238E27FC236}">
                <a16:creationId xmlns:a16="http://schemas.microsoft.com/office/drawing/2014/main" id="{F60C05CB-FFD2-E7D2-CFA4-C8C368177E16}"/>
              </a:ext>
            </a:extLst>
          </p:cNvPr>
          <p:cNvPicPr>
            <a:picLocks noChangeAspect="1"/>
          </p:cNvPicPr>
          <p:nvPr/>
        </p:nvPicPr>
        <p:blipFill>
          <a:blip r:embed="rId3"/>
          <a:stretch>
            <a:fillRect/>
          </a:stretch>
        </p:blipFill>
        <p:spPr>
          <a:xfrm>
            <a:off x="405887" y="4208258"/>
            <a:ext cx="11218081" cy="2088998"/>
          </a:xfrm>
          <a:prstGeom prst="rect">
            <a:avLst/>
          </a:prstGeom>
        </p:spPr>
      </p:pic>
      <p:graphicFrame>
        <p:nvGraphicFramePr>
          <p:cNvPr id="43" name="Chart 42">
            <a:extLst>
              <a:ext uri="{FF2B5EF4-FFF2-40B4-BE49-F238E27FC236}">
                <a16:creationId xmlns:a16="http://schemas.microsoft.com/office/drawing/2014/main" id="{4C6D4EBC-7EF4-B144-6937-D747720884D0}"/>
              </a:ext>
            </a:extLst>
          </p:cNvPr>
          <p:cNvGraphicFramePr/>
          <p:nvPr>
            <p:extLst>
              <p:ext uri="{D42A27DB-BD31-4B8C-83A1-F6EECF244321}">
                <p14:modId xmlns:p14="http://schemas.microsoft.com/office/powerpoint/2010/main" val="1635544810"/>
              </p:ext>
            </p:extLst>
          </p:nvPr>
        </p:nvGraphicFramePr>
        <p:xfrm>
          <a:off x="5774724" y="316870"/>
          <a:ext cx="7062573" cy="3630156"/>
        </p:xfrm>
        <a:graphic>
          <a:graphicData uri="http://schemas.openxmlformats.org/drawingml/2006/chart">
            <c:chart xmlns:c="http://schemas.openxmlformats.org/drawingml/2006/chart" xmlns:r="http://schemas.openxmlformats.org/officeDocument/2006/relationships" r:id="rId4"/>
          </a:graphicData>
        </a:graphic>
      </p:graphicFrame>
      <p:sp>
        <p:nvSpPr>
          <p:cNvPr id="48" name="TextBox 47">
            <a:extLst>
              <a:ext uri="{FF2B5EF4-FFF2-40B4-BE49-F238E27FC236}">
                <a16:creationId xmlns:a16="http://schemas.microsoft.com/office/drawing/2014/main" id="{88EED446-C2BA-9499-1FB9-92258E2F2683}"/>
              </a:ext>
            </a:extLst>
          </p:cNvPr>
          <p:cNvSpPr txBox="1"/>
          <p:nvPr/>
        </p:nvSpPr>
        <p:spPr>
          <a:xfrm>
            <a:off x="1338016" y="2075644"/>
            <a:ext cx="4757984" cy="1497846"/>
          </a:xfrm>
          <a:prstGeom prst="rect">
            <a:avLst/>
          </a:prstGeom>
          <a:noFill/>
        </p:spPr>
        <p:txBody>
          <a:bodyPr wrap="square" lIns="0" tIns="0" rIns="0" bIns="0" rtlCol="0">
            <a:spAutoFit/>
          </a:bodyPr>
          <a:lstStyle/>
          <a:p>
            <a:pPr marL="285750" indent="-285750">
              <a:spcAft>
                <a:spcPts val="200"/>
              </a:spcAft>
              <a:buFont typeface="Arial" panose="020B0604020202020204" pitchFamily="34" charset="0"/>
              <a:buChar char="•"/>
            </a:pPr>
            <a:r>
              <a:rPr lang="en-US" sz="2000" dirty="0"/>
              <a:t>Current plan is a 50-50 even split across both  (Q3 &amp; 4)</a:t>
            </a:r>
          </a:p>
          <a:p>
            <a:pPr marL="285750" indent="-285750">
              <a:spcAft>
                <a:spcPts val="200"/>
              </a:spcAft>
              <a:buFont typeface="Arial" panose="020B0604020202020204" pitchFamily="34" charset="0"/>
              <a:buChar char="•"/>
            </a:pPr>
            <a:r>
              <a:rPr lang="en-US" sz="2000" dirty="0"/>
              <a:t>Prioritizes Linear, Streaming,  OLV, and Social </a:t>
            </a:r>
          </a:p>
          <a:p>
            <a:pPr algn="l">
              <a:spcAft>
                <a:spcPts val="200"/>
              </a:spcAft>
            </a:pPr>
            <a:endParaRPr lang="en-US" sz="1400" b="1" dirty="0"/>
          </a:p>
        </p:txBody>
      </p:sp>
      <p:sp>
        <p:nvSpPr>
          <p:cNvPr id="49" name="Google Shape;285;p39">
            <a:extLst>
              <a:ext uri="{FF2B5EF4-FFF2-40B4-BE49-F238E27FC236}">
                <a16:creationId xmlns:a16="http://schemas.microsoft.com/office/drawing/2014/main" id="{356D4874-7188-A8C4-5154-FD40F09DBAC4}"/>
              </a:ext>
            </a:extLst>
          </p:cNvPr>
          <p:cNvSpPr txBox="1">
            <a:spLocks/>
          </p:cNvSpPr>
          <p:nvPr/>
        </p:nvSpPr>
        <p:spPr>
          <a:xfrm>
            <a:off x="664539" y="720022"/>
            <a:ext cx="7708200" cy="936300"/>
          </a:xfrm>
          <a:prstGeom prst="rect">
            <a:avLst/>
          </a:prstGeom>
        </p:spPr>
        <p:txBody>
          <a:bodyPr spcFirstLastPara="1" wrap="square" lIns="91425" tIns="91425" rIns="91425" bIns="91425" anchor="t" anchorCtr="0">
            <a:no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pPr>
              <a:spcBef>
                <a:spcPts val="0"/>
              </a:spcBef>
            </a:pPr>
            <a:r>
              <a:rPr lang="en-US" sz="3600" dirty="0"/>
              <a:t>Current 2025 Air Sanitizer Plan </a:t>
            </a:r>
          </a:p>
        </p:txBody>
      </p:sp>
    </p:spTree>
    <p:extLst>
      <p:ext uri="{BB962C8B-B14F-4D97-AF65-F5344CB8AC3E}">
        <p14:creationId xmlns:p14="http://schemas.microsoft.com/office/powerpoint/2010/main" val="2840850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ECE1DF-BA5A-D5EC-85A8-0C01CCE567AC}"/>
              </a:ext>
            </a:extLst>
          </p:cNvPr>
          <p:cNvSpPr>
            <a:spLocks noGrp="1"/>
          </p:cNvSpPr>
          <p:nvPr>
            <p:ph type="sldNum" sz="quarter" idx="11"/>
          </p:nvPr>
        </p:nvSpPr>
        <p:spPr/>
        <p:txBody>
          <a:bodyPr/>
          <a:lstStyle/>
          <a:p>
            <a:fld id="{924570C5-FBC8-4A6B-8127-0AAEC13C9759}" type="slidenum">
              <a:rPr lang="en-US" smtClean="0"/>
              <a:t>9</a:t>
            </a:fld>
            <a:endParaRPr lang="en-US" dirty="0"/>
          </a:p>
        </p:txBody>
      </p:sp>
      <p:grpSp>
        <p:nvGrpSpPr>
          <p:cNvPr id="6" name="Google Shape;268;p38">
            <a:extLst>
              <a:ext uri="{FF2B5EF4-FFF2-40B4-BE49-F238E27FC236}">
                <a16:creationId xmlns:a16="http://schemas.microsoft.com/office/drawing/2014/main" id="{59B0DD3E-546D-232F-EE13-E11A1360B419}"/>
              </a:ext>
            </a:extLst>
          </p:cNvPr>
          <p:cNvGrpSpPr/>
          <p:nvPr/>
        </p:nvGrpSpPr>
        <p:grpSpPr>
          <a:xfrm>
            <a:off x="4433154" y="1744240"/>
            <a:ext cx="3325691" cy="3369519"/>
            <a:chOff x="1617750" y="1930125"/>
            <a:chExt cx="2269350" cy="2104750"/>
          </a:xfrm>
        </p:grpSpPr>
        <p:sp>
          <p:nvSpPr>
            <p:cNvPr id="7" name="Google Shape;269;p38">
              <a:extLst>
                <a:ext uri="{FF2B5EF4-FFF2-40B4-BE49-F238E27FC236}">
                  <a16:creationId xmlns:a16="http://schemas.microsoft.com/office/drawing/2014/main" id="{7117641D-2FBE-13BE-5D19-FDDBFA67FFDB}"/>
                </a:ext>
              </a:extLst>
            </p:cNvPr>
            <p:cNvSpPr/>
            <p:nvPr/>
          </p:nvSpPr>
          <p:spPr>
            <a:xfrm>
              <a:off x="1617750" y="1930125"/>
              <a:ext cx="1134975" cy="1269225"/>
            </a:xfrm>
            <a:custGeom>
              <a:avLst/>
              <a:gdLst/>
              <a:ahLst/>
              <a:cxnLst/>
              <a:rect l="l" t="t" r="r" b="b"/>
              <a:pathLst>
                <a:path w="45399" h="50769" extrusionOk="0">
                  <a:moveTo>
                    <a:pt x="25575" y="1"/>
                  </a:moveTo>
                  <a:cubicBezTo>
                    <a:pt x="11442" y="1"/>
                    <a:pt x="0" y="11443"/>
                    <a:pt x="0" y="25575"/>
                  </a:cubicBezTo>
                  <a:cubicBezTo>
                    <a:pt x="0" y="38208"/>
                    <a:pt x="9156" y="48685"/>
                    <a:pt x="21194" y="50769"/>
                  </a:cubicBezTo>
                  <a:cubicBezTo>
                    <a:pt x="24063" y="41911"/>
                    <a:pt x="31600" y="35184"/>
                    <a:pt x="40898" y="33493"/>
                  </a:cubicBezTo>
                  <a:cubicBezTo>
                    <a:pt x="40077" y="30993"/>
                    <a:pt x="39648" y="28337"/>
                    <a:pt x="39648" y="25575"/>
                  </a:cubicBezTo>
                  <a:cubicBezTo>
                    <a:pt x="39648" y="19455"/>
                    <a:pt x="41803" y="13824"/>
                    <a:pt x="45399" y="9418"/>
                  </a:cubicBezTo>
                  <a:cubicBezTo>
                    <a:pt x="40708" y="3680"/>
                    <a:pt x="33564" y="1"/>
                    <a:pt x="25575" y="1"/>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0;p38">
              <a:extLst>
                <a:ext uri="{FF2B5EF4-FFF2-40B4-BE49-F238E27FC236}">
                  <a16:creationId xmlns:a16="http://schemas.microsoft.com/office/drawing/2014/main" id="{1D4FD838-E35F-56D3-7114-4AA8359D74CA}"/>
                </a:ext>
              </a:extLst>
            </p:cNvPr>
            <p:cNvSpPr/>
            <p:nvPr/>
          </p:nvSpPr>
          <p:spPr>
            <a:xfrm>
              <a:off x="2752125" y="1930125"/>
              <a:ext cx="1134975" cy="1268050"/>
            </a:xfrm>
            <a:custGeom>
              <a:avLst/>
              <a:gdLst/>
              <a:ahLst/>
              <a:cxnLst/>
              <a:rect l="l" t="t" r="r" b="b"/>
              <a:pathLst>
                <a:path w="45399" h="50722" extrusionOk="0">
                  <a:moveTo>
                    <a:pt x="19824" y="1"/>
                  </a:moveTo>
                  <a:cubicBezTo>
                    <a:pt x="11835" y="1"/>
                    <a:pt x="4691" y="3680"/>
                    <a:pt x="0" y="9418"/>
                  </a:cubicBezTo>
                  <a:cubicBezTo>
                    <a:pt x="3596" y="13824"/>
                    <a:pt x="5751" y="19444"/>
                    <a:pt x="5751" y="25575"/>
                  </a:cubicBezTo>
                  <a:cubicBezTo>
                    <a:pt x="5751" y="28326"/>
                    <a:pt x="5322" y="30957"/>
                    <a:pt x="4513" y="33445"/>
                  </a:cubicBezTo>
                  <a:cubicBezTo>
                    <a:pt x="13919" y="35064"/>
                    <a:pt x="21574" y="41815"/>
                    <a:pt x="24456" y="50721"/>
                  </a:cubicBezTo>
                  <a:cubicBezTo>
                    <a:pt x="36374" y="48530"/>
                    <a:pt x="45399" y="38101"/>
                    <a:pt x="45399" y="25575"/>
                  </a:cubicBezTo>
                  <a:cubicBezTo>
                    <a:pt x="45399" y="11443"/>
                    <a:pt x="33957" y="1"/>
                    <a:pt x="19824" y="1"/>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1;p38">
              <a:extLst>
                <a:ext uri="{FF2B5EF4-FFF2-40B4-BE49-F238E27FC236}">
                  <a16:creationId xmlns:a16="http://schemas.microsoft.com/office/drawing/2014/main" id="{AFE5A8A7-DC57-E948-8BCF-2F1C2E820A25}"/>
                </a:ext>
              </a:extLst>
            </p:cNvPr>
            <p:cNvSpPr/>
            <p:nvPr/>
          </p:nvSpPr>
          <p:spPr>
            <a:xfrm>
              <a:off x="2608650" y="2165575"/>
              <a:ext cx="287250" cy="601875"/>
            </a:xfrm>
            <a:custGeom>
              <a:avLst/>
              <a:gdLst/>
              <a:ahLst/>
              <a:cxnLst/>
              <a:rect l="l" t="t" r="r" b="b"/>
              <a:pathLst>
                <a:path w="11490" h="24075" extrusionOk="0">
                  <a:moveTo>
                    <a:pt x="5739" y="0"/>
                  </a:moveTo>
                  <a:cubicBezTo>
                    <a:pt x="2155" y="4406"/>
                    <a:pt x="0" y="10026"/>
                    <a:pt x="0" y="16157"/>
                  </a:cubicBezTo>
                  <a:cubicBezTo>
                    <a:pt x="12" y="18908"/>
                    <a:pt x="465" y="21575"/>
                    <a:pt x="1262" y="24075"/>
                  </a:cubicBezTo>
                  <a:cubicBezTo>
                    <a:pt x="2763" y="23801"/>
                    <a:pt x="4310" y="23658"/>
                    <a:pt x="5894" y="23658"/>
                  </a:cubicBezTo>
                  <a:cubicBezTo>
                    <a:pt x="7382" y="23658"/>
                    <a:pt x="8835" y="23789"/>
                    <a:pt x="10252" y="24027"/>
                  </a:cubicBezTo>
                  <a:cubicBezTo>
                    <a:pt x="11061" y="21539"/>
                    <a:pt x="11490" y="18908"/>
                    <a:pt x="11490" y="16157"/>
                  </a:cubicBezTo>
                  <a:cubicBezTo>
                    <a:pt x="11490" y="10037"/>
                    <a:pt x="9335" y="4406"/>
                    <a:pt x="5739"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2;p38">
              <a:extLst>
                <a:ext uri="{FF2B5EF4-FFF2-40B4-BE49-F238E27FC236}">
                  <a16:creationId xmlns:a16="http://schemas.microsoft.com/office/drawing/2014/main" id="{09F2660F-0909-E776-4488-EDF6FCF659AE}"/>
                </a:ext>
              </a:extLst>
            </p:cNvPr>
            <p:cNvSpPr/>
            <p:nvPr/>
          </p:nvSpPr>
          <p:spPr>
            <a:xfrm>
              <a:off x="2116925" y="2972825"/>
              <a:ext cx="1278150" cy="1062050"/>
            </a:xfrm>
            <a:custGeom>
              <a:avLst/>
              <a:gdLst/>
              <a:ahLst/>
              <a:cxnLst/>
              <a:rect l="l" t="t" r="r" b="b"/>
              <a:pathLst>
                <a:path w="51126" h="42482" extrusionOk="0">
                  <a:moveTo>
                    <a:pt x="25432" y="0"/>
                  </a:moveTo>
                  <a:cubicBezTo>
                    <a:pt x="20741" y="5739"/>
                    <a:pt x="13597" y="9418"/>
                    <a:pt x="5596" y="9418"/>
                  </a:cubicBezTo>
                  <a:cubicBezTo>
                    <a:pt x="4108" y="9418"/>
                    <a:pt x="2655" y="9275"/>
                    <a:pt x="1239" y="9037"/>
                  </a:cubicBezTo>
                  <a:cubicBezTo>
                    <a:pt x="441" y="11525"/>
                    <a:pt x="0" y="14157"/>
                    <a:pt x="0" y="16919"/>
                  </a:cubicBezTo>
                  <a:cubicBezTo>
                    <a:pt x="0" y="31040"/>
                    <a:pt x="11454" y="42482"/>
                    <a:pt x="25575" y="42482"/>
                  </a:cubicBezTo>
                  <a:cubicBezTo>
                    <a:pt x="39696" y="42482"/>
                    <a:pt x="51126" y="31040"/>
                    <a:pt x="51126" y="16919"/>
                  </a:cubicBezTo>
                  <a:cubicBezTo>
                    <a:pt x="51126" y="14145"/>
                    <a:pt x="50685" y="11490"/>
                    <a:pt x="49876" y="9001"/>
                  </a:cubicBezTo>
                  <a:cubicBezTo>
                    <a:pt x="48375" y="9263"/>
                    <a:pt x="46828" y="9418"/>
                    <a:pt x="45256" y="9418"/>
                  </a:cubicBezTo>
                  <a:cubicBezTo>
                    <a:pt x="37243" y="9418"/>
                    <a:pt x="30111" y="5751"/>
                    <a:pt x="25432"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3;p38">
              <a:extLst>
                <a:ext uri="{FF2B5EF4-FFF2-40B4-BE49-F238E27FC236}">
                  <a16:creationId xmlns:a16="http://schemas.microsoft.com/office/drawing/2014/main" id="{A4F57052-37D3-62C7-50A1-35886E53FE57}"/>
                </a:ext>
              </a:extLst>
            </p:cNvPr>
            <p:cNvSpPr/>
            <p:nvPr/>
          </p:nvSpPr>
          <p:spPr>
            <a:xfrm>
              <a:off x="2147575" y="2766850"/>
              <a:ext cx="605150" cy="441425"/>
            </a:xfrm>
            <a:custGeom>
              <a:avLst/>
              <a:gdLst/>
              <a:ahLst/>
              <a:cxnLst/>
              <a:rect l="l" t="t" r="r" b="b"/>
              <a:pathLst>
                <a:path w="24206" h="17657" extrusionOk="0">
                  <a:moveTo>
                    <a:pt x="19705" y="0"/>
                  </a:moveTo>
                  <a:cubicBezTo>
                    <a:pt x="10407" y="1703"/>
                    <a:pt x="2858" y="8442"/>
                    <a:pt x="1" y="17288"/>
                  </a:cubicBezTo>
                  <a:cubicBezTo>
                    <a:pt x="1417" y="17526"/>
                    <a:pt x="2870" y="17657"/>
                    <a:pt x="4358" y="17657"/>
                  </a:cubicBezTo>
                  <a:cubicBezTo>
                    <a:pt x="12371" y="17657"/>
                    <a:pt x="19515" y="13990"/>
                    <a:pt x="24206" y="8239"/>
                  </a:cubicBezTo>
                  <a:cubicBezTo>
                    <a:pt x="22230" y="5822"/>
                    <a:pt x="20706" y="3036"/>
                    <a:pt x="19705"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4;p38">
              <a:extLst>
                <a:ext uri="{FF2B5EF4-FFF2-40B4-BE49-F238E27FC236}">
                  <a16:creationId xmlns:a16="http://schemas.microsoft.com/office/drawing/2014/main" id="{54BC098A-AA12-7072-EF6C-1B7B11F672BF}"/>
                </a:ext>
              </a:extLst>
            </p:cNvPr>
            <p:cNvSpPr/>
            <p:nvPr/>
          </p:nvSpPr>
          <p:spPr>
            <a:xfrm>
              <a:off x="2752125" y="2766250"/>
              <a:ext cx="611400" cy="442325"/>
            </a:xfrm>
            <a:custGeom>
              <a:avLst/>
              <a:gdLst/>
              <a:ahLst/>
              <a:cxnLst/>
              <a:rect l="l" t="t" r="r" b="b"/>
              <a:pathLst>
                <a:path w="24456" h="17693" extrusionOk="0">
                  <a:moveTo>
                    <a:pt x="4513" y="0"/>
                  </a:moveTo>
                  <a:cubicBezTo>
                    <a:pt x="3536" y="3048"/>
                    <a:pt x="1989" y="5846"/>
                    <a:pt x="0" y="8275"/>
                  </a:cubicBezTo>
                  <a:cubicBezTo>
                    <a:pt x="4691" y="14014"/>
                    <a:pt x="11835" y="17693"/>
                    <a:pt x="19824" y="17693"/>
                  </a:cubicBezTo>
                  <a:cubicBezTo>
                    <a:pt x="21408" y="17693"/>
                    <a:pt x="22955" y="17538"/>
                    <a:pt x="24456" y="17276"/>
                  </a:cubicBezTo>
                  <a:cubicBezTo>
                    <a:pt x="21574" y="8358"/>
                    <a:pt x="13919" y="1608"/>
                    <a:pt x="4513" y="0"/>
                  </a:cubicBezTo>
                  <a:close/>
                </a:path>
              </a:pathLst>
            </a:custGeom>
            <a:solidFill>
              <a:schemeClr val="dk2"/>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5;p38">
              <a:extLst>
                <a:ext uri="{FF2B5EF4-FFF2-40B4-BE49-F238E27FC236}">
                  <a16:creationId xmlns:a16="http://schemas.microsoft.com/office/drawing/2014/main" id="{8F3049A9-5052-822C-2561-384AE9F52730}"/>
                </a:ext>
              </a:extLst>
            </p:cNvPr>
            <p:cNvSpPr/>
            <p:nvPr/>
          </p:nvSpPr>
          <p:spPr>
            <a:xfrm>
              <a:off x="2640200" y="2757025"/>
              <a:ext cx="225050" cy="216125"/>
            </a:xfrm>
            <a:custGeom>
              <a:avLst/>
              <a:gdLst/>
              <a:ahLst/>
              <a:cxnLst/>
              <a:rect l="l" t="t" r="r" b="b"/>
              <a:pathLst>
                <a:path w="9002" h="8645" extrusionOk="0">
                  <a:moveTo>
                    <a:pt x="4644" y="0"/>
                  </a:moveTo>
                  <a:cubicBezTo>
                    <a:pt x="3048" y="0"/>
                    <a:pt x="1501" y="131"/>
                    <a:pt x="0" y="417"/>
                  </a:cubicBezTo>
                  <a:cubicBezTo>
                    <a:pt x="989" y="3453"/>
                    <a:pt x="2513" y="6215"/>
                    <a:pt x="4501" y="8644"/>
                  </a:cubicBezTo>
                  <a:cubicBezTo>
                    <a:pt x="6477" y="6215"/>
                    <a:pt x="8013" y="3417"/>
                    <a:pt x="9002" y="369"/>
                  </a:cubicBezTo>
                  <a:cubicBezTo>
                    <a:pt x="7597" y="131"/>
                    <a:pt x="6132" y="0"/>
                    <a:pt x="4644" y="0"/>
                  </a:cubicBezTo>
                  <a:close/>
                </a:path>
              </a:pathLst>
            </a:custGeom>
            <a:solidFill>
              <a:schemeClr val="accent1"/>
            </a:solidFill>
            <a:ln w="19050"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76;p38">
            <a:extLst>
              <a:ext uri="{FF2B5EF4-FFF2-40B4-BE49-F238E27FC236}">
                <a16:creationId xmlns:a16="http://schemas.microsoft.com/office/drawing/2014/main" id="{5F7B253F-DE9D-E541-F1E0-0A8B24E9375E}"/>
              </a:ext>
            </a:extLst>
          </p:cNvPr>
          <p:cNvSpPr txBox="1">
            <a:spLocks/>
          </p:cNvSpPr>
          <p:nvPr/>
        </p:nvSpPr>
        <p:spPr>
          <a:xfrm>
            <a:off x="1906629" y="2057647"/>
            <a:ext cx="2261700" cy="4086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r">
              <a:spcAft>
                <a:spcPts val="1600"/>
              </a:spcAft>
            </a:pPr>
            <a:r>
              <a:rPr lang="en-US" sz="2400" dirty="0">
                <a:solidFill>
                  <a:schemeClr val="accent1"/>
                </a:solidFill>
              </a:rPr>
              <a:t>Desirability</a:t>
            </a:r>
          </a:p>
        </p:txBody>
      </p:sp>
      <p:sp>
        <p:nvSpPr>
          <p:cNvPr id="15" name="Google Shape;277;p38">
            <a:extLst>
              <a:ext uri="{FF2B5EF4-FFF2-40B4-BE49-F238E27FC236}">
                <a16:creationId xmlns:a16="http://schemas.microsoft.com/office/drawing/2014/main" id="{C1DDF90E-C224-FD8F-A130-A8E569DCF1F8}"/>
              </a:ext>
            </a:extLst>
          </p:cNvPr>
          <p:cNvSpPr txBox="1">
            <a:spLocks/>
          </p:cNvSpPr>
          <p:nvPr/>
        </p:nvSpPr>
        <p:spPr>
          <a:xfrm>
            <a:off x="2640946" y="4238150"/>
            <a:ext cx="2261700" cy="4086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lgn="r">
              <a:spcAft>
                <a:spcPts val="1600"/>
              </a:spcAft>
            </a:pPr>
            <a:r>
              <a:rPr lang="en-US" sz="2400" dirty="0">
                <a:solidFill>
                  <a:schemeClr val="accent1"/>
                </a:solidFill>
              </a:rPr>
              <a:t>Objectives</a:t>
            </a:r>
          </a:p>
        </p:txBody>
      </p:sp>
      <p:sp>
        <p:nvSpPr>
          <p:cNvPr id="16" name="Google Shape;278;p38">
            <a:extLst>
              <a:ext uri="{FF2B5EF4-FFF2-40B4-BE49-F238E27FC236}">
                <a16:creationId xmlns:a16="http://schemas.microsoft.com/office/drawing/2014/main" id="{9BAB6288-55C5-0BC7-8947-CA95C24D0E38}"/>
              </a:ext>
            </a:extLst>
          </p:cNvPr>
          <p:cNvSpPr txBox="1">
            <a:spLocks/>
          </p:cNvSpPr>
          <p:nvPr/>
        </p:nvSpPr>
        <p:spPr>
          <a:xfrm>
            <a:off x="8080527" y="2018107"/>
            <a:ext cx="2261700" cy="4086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spcAft>
                <a:spcPts val="1600"/>
              </a:spcAft>
            </a:pPr>
            <a:r>
              <a:rPr lang="en-US" sz="2400" dirty="0">
                <a:solidFill>
                  <a:schemeClr val="accent1"/>
                </a:solidFill>
              </a:rPr>
              <a:t>Feasibility</a:t>
            </a:r>
          </a:p>
        </p:txBody>
      </p:sp>
      <p:cxnSp>
        <p:nvCxnSpPr>
          <p:cNvPr id="17" name="Google Shape;279;p38">
            <a:extLst>
              <a:ext uri="{FF2B5EF4-FFF2-40B4-BE49-F238E27FC236}">
                <a16:creationId xmlns:a16="http://schemas.microsoft.com/office/drawing/2014/main" id="{9C421FE3-06E1-2555-73D7-58CA72613F74}"/>
              </a:ext>
            </a:extLst>
          </p:cNvPr>
          <p:cNvCxnSpPr>
            <a:cxnSpLocks/>
          </p:cNvCxnSpPr>
          <p:nvPr/>
        </p:nvCxnSpPr>
        <p:spPr>
          <a:xfrm>
            <a:off x="6125856" y="3230278"/>
            <a:ext cx="1688384" cy="1033357"/>
          </a:xfrm>
          <a:prstGeom prst="straightConnector1">
            <a:avLst/>
          </a:prstGeom>
          <a:noFill/>
          <a:ln w="19050" cap="flat" cmpd="sng">
            <a:solidFill>
              <a:schemeClr val="accent1"/>
            </a:solidFill>
            <a:prstDash val="solid"/>
            <a:round/>
            <a:headEnd type="none" w="med" len="med"/>
            <a:tailEnd type="oval" w="med" len="med"/>
          </a:ln>
        </p:spPr>
      </p:cxnSp>
      <p:sp>
        <p:nvSpPr>
          <p:cNvPr id="18" name="Google Shape;280;p38">
            <a:extLst>
              <a:ext uri="{FF2B5EF4-FFF2-40B4-BE49-F238E27FC236}">
                <a16:creationId xmlns:a16="http://schemas.microsoft.com/office/drawing/2014/main" id="{A719F4BB-F2C4-9B95-587C-B1F3053DDFD2}"/>
              </a:ext>
            </a:extLst>
          </p:cNvPr>
          <p:cNvSpPr txBox="1">
            <a:spLocks/>
          </p:cNvSpPr>
          <p:nvPr/>
        </p:nvSpPr>
        <p:spPr>
          <a:xfrm>
            <a:off x="7998961" y="4187707"/>
            <a:ext cx="2261700" cy="408600"/>
          </a:xfrm>
          <a:prstGeom prst="rect">
            <a:avLst/>
          </a:prstGeom>
        </p:spPr>
        <p:txBody>
          <a:bodyPr spcFirstLastPara="1" vert="horz" wrap="square" lIns="91425" tIns="91425" rIns="91425" bIns="91425" rtlCol="0" anchor="t" anchorCtr="0">
            <a:noAutofit/>
          </a:bodyPr>
          <a:lstStyle>
            <a:lvl1pPr marL="0" indent="0" algn="l" defTabSz="914309" rtl="0" eaLnBrk="1" latinLnBrk="0" hangingPunct="1">
              <a:lnSpc>
                <a:spcPct val="95000"/>
              </a:lnSpc>
              <a:spcBef>
                <a:spcPts val="0"/>
              </a:spcBef>
              <a:spcAft>
                <a:spcPts val="500"/>
              </a:spcAft>
              <a:buFont typeface="Arial" panose="020B0604020202020204" pitchFamily="34" charset="0"/>
              <a:buNone/>
              <a:defRPr sz="1700" b="1" kern="1200">
                <a:solidFill>
                  <a:schemeClr val="tx1"/>
                </a:solidFill>
                <a:latin typeface="+mn-lt"/>
                <a:ea typeface="+mn-ea"/>
                <a:cs typeface="+mn-cs"/>
              </a:defRPr>
            </a:lvl1pPr>
            <a:lvl2pPr marL="0" indent="0" algn="l" defTabSz="914309" rtl="0" eaLnBrk="1" latinLnBrk="0" hangingPunct="1">
              <a:lnSpc>
                <a:spcPct val="95000"/>
              </a:lnSpc>
              <a:spcBef>
                <a:spcPts val="0"/>
              </a:spcBef>
              <a:spcAft>
                <a:spcPts val="500"/>
              </a:spcAft>
              <a:buFont typeface="Arial" panose="020B0604020202020204" pitchFamily="34" charset="0"/>
              <a:buNone/>
              <a:defRPr sz="1700" b="0" kern="1200">
                <a:solidFill>
                  <a:schemeClr val="tx1"/>
                </a:solidFill>
                <a:latin typeface="+mn-lt"/>
                <a:ea typeface="+mn-ea"/>
                <a:cs typeface="+mn-cs"/>
              </a:defRPr>
            </a:lvl2pPr>
            <a:lvl3pPr marL="125987" indent="-125987" algn="l" defTabSz="914309" rtl="0" eaLnBrk="1" latinLnBrk="0" hangingPunct="1">
              <a:lnSpc>
                <a:spcPct val="95000"/>
              </a:lnSpc>
              <a:spcBef>
                <a:spcPts val="0"/>
              </a:spcBef>
              <a:spcAft>
                <a:spcPts val="500"/>
              </a:spcAft>
              <a:buFont typeface="Arial" panose="020B0604020202020204" pitchFamily="34" charset="0"/>
              <a:buChar char="•"/>
              <a:defRPr sz="1700" kern="1200">
                <a:solidFill>
                  <a:schemeClr val="tx1"/>
                </a:solidFill>
                <a:latin typeface="+mn-lt"/>
                <a:ea typeface="+mn-ea"/>
                <a:cs typeface="+mn-cs"/>
              </a:defRPr>
            </a:lvl3pPr>
            <a:lvl4pPr marL="251975" indent="-125987" algn="l" defTabSz="914309" rtl="0" eaLnBrk="1" latinLnBrk="0" hangingPunct="1">
              <a:lnSpc>
                <a:spcPct val="95000"/>
              </a:lnSpc>
              <a:spcBef>
                <a:spcPts val="0"/>
              </a:spcBef>
              <a:spcAft>
                <a:spcPts val="500"/>
              </a:spcAft>
              <a:buFont typeface="Energy" panose="020B0603020203020004" pitchFamily="34" charset="0"/>
              <a:buChar char="–"/>
              <a:defRPr sz="1300" kern="1200">
                <a:solidFill>
                  <a:schemeClr val="tx1"/>
                </a:solidFill>
                <a:latin typeface="+mn-lt"/>
                <a:ea typeface="+mn-ea"/>
                <a:cs typeface="+mn-cs"/>
              </a:defRPr>
            </a:lvl4pPr>
            <a:lvl5pPr marL="377962" indent="-125987" algn="l" defTabSz="914309" rtl="0" eaLnBrk="1" latinLnBrk="0" hangingPunct="1">
              <a:lnSpc>
                <a:spcPct val="95000"/>
              </a:lnSpc>
              <a:spcBef>
                <a:spcPts val="0"/>
              </a:spcBef>
              <a:spcAft>
                <a:spcPts val="500"/>
              </a:spcAft>
              <a:buFont typeface="Energy" panose="020B0603020203020004" pitchFamily="34" charset="0"/>
              <a:buChar char="–"/>
              <a:defRPr sz="1000" b="0" kern="1200">
                <a:solidFill>
                  <a:schemeClr val="tx1"/>
                </a:solidFill>
                <a:latin typeface="+mn-lt"/>
                <a:ea typeface="+mn-ea"/>
                <a:cs typeface="+mn-cs"/>
              </a:defRPr>
            </a:lvl5pPr>
            <a:lvl6pPr marL="0" indent="0" algn="l" defTabSz="914309" rtl="0" eaLnBrk="1" latinLnBrk="0" hangingPunct="1">
              <a:lnSpc>
                <a:spcPct val="95000"/>
              </a:lnSpc>
              <a:spcBef>
                <a:spcPts val="0"/>
              </a:spcBef>
              <a:spcAft>
                <a:spcPts val="500"/>
              </a:spcAft>
              <a:buFont typeface="Arial" panose="020B0604020202020204" pitchFamily="34" charset="0"/>
              <a:buNone/>
              <a:defRPr sz="1300" b="1" kern="1200">
                <a:solidFill>
                  <a:schemeClr val="tx1"/>
                </a:solidFill>
                <a:latin typeface="+mn-lt"/>
                <a:ea typeface="+mn-ea"/>
                <a:cs typeface="+mn-cs"/>
              </a:defRPr>
            </a:lvl6pPr>
            <a:lvl7pPr marL="0" indent="0" algn="l" defTabSz="914309" rtl="0" eaLnBrk="1" latinLnBrk="0" hangingPunct="1">
              <a:lnSpc>
                <a:spcPct val="95000"/>
              </a:lnSpc>
              <a:spcBef>
                <a:spcPts val="0"/>
              </a:spcBef>
              <a:spcAft>
                <a:spcPts val="500"/>
              </a:spcAft>
              <a:buFont typeface="Arial" panose="020B0604020202020204" pitchFamily="34" charset="0"/>
              <a:buNone/>
              <a:defRPr sz="1300" kern="1200">
                <a:solidFill>
                  <a:schemeClr val="tx1"/>
                </a:solidFill>
                <a:latin typeface="+mn-lt"/>
                <a:ea typeface="+mn-ea"/>
                <a:cs typeface="+mn-cs"/>
              </a:defRPr>
            </a:lvl7pPr>
            <a:lvl8pPr marL="125987" indent="-125987" algn="l" defTabSz="914309" rtl="0" eaLnBrk="1" latinLnBrk="0" hangingPunct="1">
              <a:lnSpc>
                <a:spcPct val="95000"/>
              </a:lnSpc>
              <a:spcBef>
                <a:spcPts val="0"/>
              </a:spcBef>
              <a:spcAft>
                <a:spcPts val="500"/>
              </a:spcAft>
              <a:buFont typeface="Arial" panose="020B0604020202020204" pitchFamily="34" charset="0"/>
              <a:buChar char="•"/>
              <a:defRPr sz="1300" b="0" i="0" kern="1200">
                <a:solidFill>
                  <a:schemeClr val="tx1"/>
                </a:solidFill>
                <a:latin typeface="+mn-lt"/>
                <a:ea typeface="+mn-ea"/>
                <a:cs typeface="+mn-cs"/>
              </a:defRPr>
            </a:lvl8pPr>
            <a:lvl9pPr marL="251975" indent="-125987" algn="l" defTabSz="914309" rtl="0" eaLnBrk="1" latinLnBrk="0" hangingPunct="1">
              <a:lnSpc>
                <a:spcPct val="95000"/>
              </a:lnSpc>
              <a:spcBef>
                <a:spcPts val="0"/>
              </a:spcBef>
              <a:spcAft>
                <a:spcPts val="500"/>
              </a:spcAft>
              <a:buFont typeface="Energy" panose="020B0603020203020004" pitchFamily="34" charset="0"/>
              <a:buChar char="–"/>
              <a:defRPr sz="1000" kern="1200">
                <a:solidFill>
                  <a:schemeClr val="tx1"/>
                </a:solidFill>
                <a:latin typeface="+mn-lt"/>
                <a:ea typeface="+mn-ea"/>
                <a:cs typeface="+mn-cs"/>
              </a:defRPr>
            </a:lvl9pPr>
          </a:lstStyle>
          <a:p>
            <a:pPr>
              <a:spcAft>
                <a:spcPts val="1600"/>
              </a:spcAft>
            </a:pPr>
            <a:r>
              <a:rPr lang="en-US" sz="2400" dirty="0">
                <a:solidFill>
                  <a:schemeClr val="accent1"/>
                </a:solidFill>
              </a:rPr>
              <a:t>Sweet Spot</a:t>
            </a:r>
          </a:p>
        </p:txBody>
      </p:sp>
      <p:sp>
        <p:nvSpPr>
          <p:cNvPr id="21" name="Rectangle 20">
            <a:extLst>
              <a:ext uri="{FF2B5EF4-FFF2-40B4-BE49-F238E27FC236}">
                <a16:creationId xmlns:a16="http://schemas.microsoft.com/office/drawing/2014/main" id="{AD4391DD-4B5B-ABC9-1470-D3F67BEBE3D4}"/>
              </a:ext>
            </a:extLst>
          </p:cNvPr>
          <p:cNvSpPr/>
          <p:nvPr/>
        </p:nvSpPr>
        <p:spPr>
          <a:xfrm>
            <a:off x="2295658" y="2585866"/>
            <a:ext cx="2005083" cy="84935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 does the client need and/or desire</a:t>
            </a:r>
          </a:p>
        </p:txBody>
      </p:sp>
      <p:sp>
        <p:nvSpPr>
          <p:cNvPr id="22" name="Rectangle 21">
            <a:extLst>
              <a:ext uri="{FF2B5EF4-FFF2-40B4-BE49-F238E27FC236}">
                <a16:creationId xmlns:a16="http://schemas.microsoft.com/office/drawing/2014/main" id="{D5164381-3C6F-DBAB-170A-B1F9F25CB170}"/>
              </a:ext>
            </a:extLst>
          </p:cNvPr>
          <p:cNvSpPr/>
          <p:nvPr/>
        </p:nvSpPr>
        <p:spPr>
          <a:xfrm>
            <a:off x="3058064" y="4689083"/>
            <a:ext cx="2005083" cy="103027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How are we going to accomplish the job to be done and achieve our goal</a:t>
            </a:r>
          </a:p>
        </p:txBody>
      </p:sp>
      <p:sp>
        <p:nvSpPr>
          <p:cNvPr id="23" name="Rectangle 22">
            <a:extLst>
              <a:ext uri="{FF2B5EF4-FFF2-40B4-BE49-F238E27FC236}">
                <a16:creationId xmlns:a16="http://schemas.microsoft.com/office/drawing/2014/main" id="{EA53D46A-1347-AEC4-64E2-4F3DC3775B6D}"/>
              </a:ext>
            </a:extLst>
          </p:cNvPr>
          <p:cNvSpPr/>
          <p:nvPr/>
        </p:nvSpPr>
        <p:spPr>
          <a:xfrm>
            <a:off x="7922430" y="2495404"/>
            <a:ext cx="2005083" cy="103027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What are realistic changes that we can make.</a:t>
            </a:r>
          </a:p>
        </p:txBody>
      </p:sp>
      <p:sp>
        <p:nvSpPr>
          <p:cNvPr id="25" name="Google Shape;285;p39">
            <a:extLst>
              <a:ext uri="{FF2B5EF4-FFF2-40B4-BE49-F238E27FC236}">
                <a16:creationId xmlns:a16="http://schemas.microsoft.com/office/drawing/2014/main" id="{8DCB1D23-E6B6-C1DE-19A4-1BEB5005AC41}"/>
              </a:ext>
            </a:extLst>
          </p:cNvPr>
          <p:cNvSpPr txBox="1">
            <a:spLocks/>
          </p:cNvSpPr>
          <p:nvPr/>
        </p:nvSpPr>
        <p:spPr>
          <a:xfrm>
            <a:off x="1084669" y="519834"/>
            <a:ext cx="7708200" cy="936300"/>
          </a:xfrm>
          <a:prstGeom prst="rect">
            <a:avLst/>
          </a:prstGeom>
        </p:spPr>
        <p:txBody>
          <a:bodyPr spcFirstLastPara="1" wrap="square" lIns="91425" tIns="91425" rIns="91425" bIns="91425" anchor="t" anchorCtr="0">
            <a:noAutofit/>
          </a:bodyPr>
          <a:lstStyle>
            <a:lvl1pPr algn="l" defTabSz="914309" rtl="0" eaLnBrk="1" latinLnBrk="0" hangingPunct="1">
              <a:lnSpc>
                <a:spcPct val="90000"/>
              </a:lnSpc>
              <a:spcBef>
                <a:spcPct val="0"/>
              </a:spcBef>
              <a:buNone/>
              <a:defRPr sz="2500" b="1" kern="1200">
                <a:solidFill>
                  <a:schemeClr val="tx2"/>
                </a:solidFill>
                <a:latin typeface="+mj-lt"/>
                <a:ea typeface="+mj-ea"/>
                <a:cs typeface="+mj-cs"/>
              </a:defRPr>
            </a:lvl1pPr>
          </a:lstStyle>
          <a:p>
            <a:pPr>
              <a:spcBef>
                <a:spcPts val="0"/>
              </a:spcBef>
            </a:pPr>
            <a:r>
              <a:rPr lang="en-US" sz="3600" dirty="0"/>
              <a:t>Key Factors To a Recommendation</a:t>
            </a:r>
          </a:p>
        </p:txBody>
      </p:sp>
    </p:spTree>
    <p:extLst>
      <p:ext uri="{BB962C8B-B14F-4D97-AF65-F5344CB8AC3E}">
        <p14:creationId xmlns:p14="http://schemas.microsoft.com/office/powerpoint/2010/main" val="832869130"/>
      </p:ext>
    </p:extLst>
  </p:cSld>
  <p:clrMapOvr>
    <a:masterClrMapping/>
  </p:clrMapOvr>
</p:sld>
</file>

<file path=ppt/theme/theme1.xml><?xml version="1.0" encoding="utf-8"?>
<a:theme xmlns:a="http://schemas.openxmlformats.org/drawingml/2006/main" name="Reckitt2022">
  <a:themeElements>
    <a:clrScheme name="Energy">
      <a:dk1>
        <a:sysClr val="windowText" lastClr="000000"/>
      </a:dk1>
      <a:lt1>
        <a:srgbClr val="FFFFFF"/>
      </a:lt1>
      <a:dk2>
        <a:srgbClr val="415A6C"/>
      </a:dk2>
      <a:lt2>
        <a:srgbClr val="E7E9EE"/>
      </a:lt2>
      <a:accent1>
        <a:srgbClr val="FF007F"/>
      </a:accent1>
      <a:accent2>
        <a:srgbClr val="F08C2A"/>
      </a:accent2>
      <a:accent3>
        <a:srgbClr val="F0CD28"/>
      </a:accent3>
      <a:accent4>
        <a:srgbClr val="50B428"/>
      </a:accent4>
      <a:accent5>
        <a:srgbClr val="00A6A5"/>
      </a:accent5>
      <a:accent6>
        <a:srgbClr val="55C3F0"/>
      </a:accent6>
      <a:hlink>
        <a:srgbClr val="000000"/>
      </a:hlink>
      <a:folHlink>
        <a:srgbClr val="000000"/>
      </a:folHlink>
    </a:clrScheme>
    <a:fontScheme name="Custom 11">
      <a:majorFont>
        <a:latin typeface="Energy"/>
        <a:ea typeface=""/>
        <a:cs typeface=""/>
      </a:majorFont>
      <a:minorFont>
        <a:latin typeface="Energy"/>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50000">
              <a:schemeClr val="accent1"/>
            </a:gs>
            <a:gs pos="0">
              <a:srgbClr val="C41974"/>
            </a:gs>
            <a:gs pos="100000">
              <a:srgbClr val="FF593D"/>
            </a:gs>
          </a:gsLst>
          <a:lin ang="195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spcAft>
            <a:spcPts val="200"/>
          </a:spcAft>
          <a:defRPr sz="1400" b="1" dirty="0" smtClean="0"/>
        </a:defPPr>
      </a:lstStyle>
    </a:txDef>
  </a:objectDefaults>
  <a:extraClrSchemeLst/>
  <a:custClrLst>
    <a:custClr name="Twilight Blue">
      <a:srgbClr val="0058AA"/>
    </a:custClr>
    <a:custClr name="Floral Purple">
      <a:srgbClr val="5A2882"/>
    </a:custClr>
  </a:custClrLst>
  <a:extLst>
    <a:ext uri="{05A4C25C-085E-4340-85A3-A5531E510DB2}">
      <thm15:themeFamily xmlns:thm15="http://schemas.microsoft.com/office/thememl/2012/main" name="Reckitt2022" id="{7561D4E4-CDA4-4E7E-902F-33EBA610392A}" vid="{0688AEDA-372E-45AA-A7C4-517BEEF583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4503</TotalTime>
  <Words>2034</Words>
  <Application>Microsoft Office PowerPoint</Application>
  <PresentationFormat>Widescreen</PresentationFormat>
  <Paragraphs>173</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Aptos</vt:lpstr>
      <vt:lpstr>Arial</vt:lpstr>
      <vt:lpstr>Calibri</vt:lpstr>
      <vt:lpstr>Energy</vt:lpstr>
      <vt:lpstr>Energy Display</vt:lpstr>
      <vt:lpstr>Trebuchet MS</vt:lpstr>
      <vt:lpstr>Reckitt2022</vt:lpstr>
      <vt:lpstr>Lysol INCREMENTAL RECOMMENDATION</vt:lpstr>
      <vt:lpstr>Introduction</vt:lpstr>
      <vt:lpstr>Global Reckitt Reach</vt:lpstr>
      <vt:lpstr>Understanding the Task </vt:lpstr>
      <vt:lpstr>PowerPoint Presentation</vt:lpstr>
      <vt:lpstr>PowerPoint Presentation</vt:lpstr>
      <vt:lpstr>PowerPoint Presentation</vt:lpstr>
      <vt:lpstr>PowerPoint Presentation</vt:lpstr>
      <vt:lpstr>PowerPoint Presentation</vt:lpstr>
      <vt:lpstr>PowerPoint Presentation</vt:lpstr>
      <vt:lpstr>Current vs Recommended channel mix </vt:lpstr>
      <vt:lpstr>PowerPoint Presentation</vt:lpstr>
      <vt:lpstr>PowerPoint Presentation</vt:lpstr>
      <vt:lpstr>Program Recap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Lysol INCREMENTAL RECOMMENDATION</dc:title>
  <dc:creator>Jessica Borer</dc:creator>
  <cp:lastModifiedBy>Faaz Arshad</cp:lastModifiedBy>
  <cp:revision>113</cp:revision>
  <dcterms:created xsi:type="dcterms:W3CDTF">2024-07-30T15:47:47Z</dcterms:created>
  <dcterms:modified xsi:type="dcterms:W3CDTF">2024-08-06T15:50:54Z</dcterms:modified>
</cp:coreProperties>
</file>